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9"/>
  </p:notesMasterIdLst>
  <p:sldIdLst>
    <p:sldId id="342" r:id="rId2"/>
    <p:sldId id="400" r:id="rId3"/>
    <p:sldId id="326" r:id="rId4"/>
    <p:sldId id="407" r:id="rId5"/>
    <p:sldId id="470" r:id="rId6"/>
    <p:sldId id="435" r:id="rId7"/>
    <p:sldId id="469" r:id="rId8"/>
    <p:sldId id="471" r:id="rId9"/>
    <p:sldId id="472" r:id="rId10"/>
    <p:sldId id="473" r:id="rId11"/>
    <p:sldId id="500" r:id="rId12"/>
    <p:sldId id="474" r:id="rId13"/>
    <p:sldId id="475" r:id="rId14"/>
    <p:sldId id="476" r:id="rId15"/>
    <p:sldId id="477" r:id="rId16"/>
    <p:sldId id="478" r:id="rId17"/>
    <p:sldId id="459" r:id="rId18"/>
    <p:sldId id="460" r:id="rId19"/>
    <p:sldId id="461" r:id="rId20"/>
    <p:sldId id="462" r:id="rId21"/>
    <p:sldId id="463" r:id="rId22"/>
    <p:sldId id="465" r:id="rId23"/>
    <p:sldId id="466" r:id="rId24"/>
    <p:sldId id="467" r:id="rId25"/>
    <p:sldId id="468" r:id="rId26"/>
    <p:sldId id="479" r:id="rId27"/>
    <p:sldId id="480" r:id="rId28"/>
    <p:sldId id="481" r:id="rId29"/>
    <p:sldId id="482" r:id="rId30"/>
    <p:sldId id="483" r:id="rId31"/>
    <p:sldId id="484" r:id="rId32"/>
    <p:sldId id="485" r:id="rId33"/>
    <p:sldId id="486" r:id="rId34"/>
    <p:sldId id="487" r:id="rId35"/>
    <p:sldId id="492" r:id="rId36"/>
    <p:sldId id="488" r:id="rId37"/>
    <p:sldId id="489" r:id="rId38"/>
    <p:sldId id="490" r:id="rId39"/>
    <p:sldId id="491" r:id="rId40"/>
    <p:sldId id="493" r:id="rId41"/>
    <p:sldId id="494" r:id="rId42"/>
    <p:sldId id="495" r:id="rId43"/>
    <p:sldId id="496" r:id="rId44"/>
    <p:sldId id="497" r:id="rId45"/>
    <p:sldId id="498" r:id="rId46"/>
    <p:sldId id="499" r:id="rId47"/>
    <p:sldId id="325" r:id="rId48"/>
  </p:sldIdLst>
  <p:sldSz cx="9144000" cy="6858000" type="screen4x3"/>
  <p:notesSz cx="6858000" cy="9144000"/>
  <p:defaultTextStyle>
    <a:defPPr>
      <a:defRPr lang="en-US"/>
    </a:defPPr>
    <a:lvl1pPr algn="l" rtl="0" fontAlgn="base">
      <a:spcBef>
        <a:spcPct val="0"/>
      </a:spcBef>
      <a:spcAft>
        <a:spcPct val="0"/>
      </a:spcAft>
      <a:defRPr kern="1200">
        <a:solidFill>
          <a:schemeClr val="bg1"/>
        </a:solidFill>
        <a:latin typeface="Arial" panose="020B0604020202020204" pitchFamily="34" charset="0"/>
        <a:ea typeface="+mn-ea"/>
        <a:cs typeface="+mn-cs"/>
      </a:defRPr>
    </a:lvl1pPr>
    <a:lvl2pPr marL="457200" algn="l" rtl="0" fontAlgn="base">
      <a:spcBef>
        <a:spcPct val="0"/>
      </a:spcBef>
      <a:spcAft>
        <a:spcPct val="0"/>
      </a:spcAft>
      <a:defRPr kern="1200">
        <a:solidFill>
          <a:schemeClr val="bg1"/>
        </a:solidFill>
        <a:latin typeface="Arial" panose="020B0604020202020204" pitchFamily="34" charset="0"/>
        <a:ea typeface="+mn-ea"/>
        <a:cs typeface="+mn-cs"/>
      </a:defRPr>
    </a:lvl2pPr>
    <a:lvl3pPr marL="914400" algn="l" rtl="0" fontAlgn="base">
      <a:spcBef>
        <a:spcPct val="0"/>
      </a:spcBef>
      <a:spcAft>
        <a:spcPct val="0"/>
      </a:spcAft>
      <a:defRPr kern="1200">
        <a:solidFill>
          <a:schemeClr val="bg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bg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bg1"/>
        </a:solidFill>
        <a:latin typeface="Arial" panose="020B0604020202020204" pitchFamily="34" charset="0"/>
        <a:ea typeface="+mn-ea"/>
        <a:cs typeface="+mn-cs"/>
      </a:defRPr>
    </a:lvl5pPr>
    <a:lvl6pPr marL="2286000" algn="l" defTabSz="914400" rtl="0" eaLnBrk="1" latinLnBrk="0" hangingPunct="1">
      <a:defRPr kern="1200">
        <a:solidFill>
          <a:schemeClr val="bg1"/>
        </a:solidFill>
        <a:latin typeface="Arial" panose="020B0604020202020204" pitchFamily="34" charset="0"/>
        <a:ea typeface="+mn-ea"/>
        <a:cs typeface="+mn-cs"/>
      </a:defRPr>
    </a:lvl6pPr>
    <a:lvl7pPr marL="2743200" algn="l" defTabSz="914400" rtl="0" eaLnBrk="1" latinLnBrk="0" hangingPunct="1">
      <a:defRPr kern="1200">
        <a:solidFill>
          <a:schemeClr val="bg1"/>
        </a:solidFill>
        <a:latin typeface="Arial" panose="020B0604020202020204" pitchFamily="34" charset="0"/>
        <a:ea typeface="+mn-ea"/>
        <a:cs typeface="+mn-cs"/>
      </a:defRPr>
    </a:lvl7pPr>
    <a:lvl8pPr marL="3200400" algn="l" defTabSz="914400" rtl="0" eaLnBrk="1" latinLnBrk="0" hangingPunct="1">
      <a:defRPr kern="1200">
        <a:solidFill>
          <a:schemeClr val="bg1"/>
        </a:solidFill>
        <a:latin typeface="Arial" panose="020B0604020202020204" pitchFamily="34" charset="0"/>
        <a:ea typeface="+mn-ea"/>
        <a:cs typeface="+mn-cs"/>
      </a:defRPr>
    </a:lvl8pPr>
    <a:lvl9pPr marL="3657600" algn="l" defTabSz="914400" rtl="0" eaLnBrk="1" latinLnBrk="0" hangingPunct="1">
      <a:defRPr kern="1200">
        <a:solidFill>
          <a:schemeClr val="bg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FFCC"/>
    <a:srgbClr val="FFFF00"/>
    <a:srgbClr val="FFFF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83" autoAdjust="0"/>
    <p:restoredTop sz="95380" autoAdjust="0"/>
  </p:normalViewPr>
  <p:slideViewPr>
    <p:cSldViewPr>
      <p:cViewPr varScale="1">
        <p:scale>
          <a:sx n="80" d="100"/>
          <a:sy n="80" d="100"/>
        </p:scale>
        <p:origin x="1626" y="7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3362" name="Rectangle 2">
            <a:extLst>
              <a:ext uri="{FF2B5EF4-FFF2-40B4-BE49-F238E27FC236}">
                <a16:creationId xmlns:a16="http://schemas.microsoft.com/office/drawing/2014/main" id="{C595574E-417B-E714-ABF8-4574FFF059F8}"/>
              </a:ext>
            </a:extLst>
          </p:cNvPr>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00">
                <a:solidFill>
                  <a:schemeClr val="tx1"/>
                </a:solidFill>
                <a:latin typeface="Arial" charset="0"/>
              </a:defRPr>
            </a:lvl1pPr>
          </a:lstStyle>
          <a:p>
            <a:pPr>
              <a:defRPr/>
            </a:pPr>
            <a:endParaRPr lang="en-US"/>
          </a:p>
        </p:txBody>
      </p:sp>
      <p:sp>
        <p:nvSpPr>
          <p:cNvPr id="143363" name="Rectangle 3">
            <a:extLst>
              <a:ext uri="{FF2B5EF4-FFF2-40B4-BE49-F238E27FC236}">
                <a16:creationId xmlns:a16="http://schemas.microsoft.com/office/drawing/2014/main" id="{D6ECA299-8ED1-913B-BBD2-99ECA544EEE6}"/>
              </a:ext>
            </a:extLst>
          </p:cNvPr>
          <p:cNvSpPr>
            <a:spLocks noGrp="1" noChangeArrowheads="1"/>
          </p:cNvSpPr>
          <p:nvPr>
            <p:ph type="dt"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solidFill>
                  <a:schemeClr val="tx1"/>
                </a:solidFill>
                <a:latin typeface="Arial" charset="0"/>
              </a:defRPr>
            </a:lvl1pPr>
          </a:lstStyle>
          <a:p>
            <a:pPr>
              <a:defRPr/>
            </a:pPr>
            <a:endParaRPr lang="en-US"/>
          </a:p>
        </p:txBody>
      </p:sp>
      <p:sp>
        <p:nvSpPr>
          <p:cNvPr id="19460" name="Rectangle 4">
            <a:extLst>
              <a:ext uri="{FF2B5EF4-FFF2-40B4-BE49-F238E27FC236}">
                <a16:creationId xmlns:a16="http://schemas.microsoft.com/office/drawing/2014/main" id="{9718AC3C-7B66-9CD8-FA15-ECC791A3420B}"/>
              </a:ext>
            </a:extLst>
          </p:cNvPr>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143365" name="Rectangle 5">
            <a:extLst>
              <a:ext uri="{FF2B5EF4-FFF2-40B4-BE49-F238E27FC236}">
                <a16:creationId xmlns:a16="http://schemas.microsoft.com/office/drawing/2014/main" id="{29756328-0E50-404F-381F-49C6A9812E5F}"/>
              </a:ext>
            </a:extLst>
          </p:cNvPr>
          <p:cNvSpPr>
            <a:spLocks noGrp="1" noChangeArrowheads="1"/>
          </p:cNvSpPr>
          <p:nvPr>
            <p:ph type="body" sz="quarter" idx="3"/>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43366" name="Rectangle 6">
            <a:extLst>
              <a:ext uri="{FF2B5EF4-FFF2-40B4-BE49-F238E27FC236}">
                <a16:creationId xmlns:a16="http://schemas.microsoft.com/office/drawing/2014/main" id="{6635E3C5-5AF5-A035-FE25-FA76583FEAE9}"/>
              </a:ext>
            </a:extLst>
          </p:cNvPr>
          <p:cNvSpPr>
            <a:spLocks noGrp="1" noChangeArrowheads="1"/>
          </p:cNvSpPr>
          <p:nvPr>
            <p:ph type="ftr" sz="quarter" idx="4"/>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solidFill>
                  <a:schemeClr val="tx1"/>
                </a:solidFill>
                <a:latin typeface="Arial" charset="0"/>
              </a:defRPr>
            </a:lvl1pPr>
          </a:lstStyle>
          <a:p>
            <a:pPr>
              <a:defRPr/>
            </a:pPr>
            <a:endParaRPr lang="en-US"/>
          </a:p>
        </p:txBody>
      </p:sp>
      <p:sp>
        <p:nvSpPr>
          <p:cNvPr id="143367" name="Rectangle 7">
            <a:extLst>
              <a:ext uri="{FF2B5EF4-FFF2-40B4-BE49-F238E27FC236}">
                <a16:creationId xmlns:a16="http://schemas.microsoft.com/office/drawing/2014/main" id="{3D8782F0-06F3-930B-A6B8-C28B43F463BE}"/>
              </a:ext>
            </a:extLst>
          </p:cNvPr>
          <p:cNvSpPr>
            <a:spLocks noGrp="1" noChangeArrowheads="1"/>
          </p:cNvSpPr>
          <p:nvPr>
            <p:ph type="sldNum" sz="quarter" idx="5"/>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solidFill>
                  <a:schemeClr val="tx1"/>
                </a:solidFill>
              </a:defRPr>
            </a:lvl1pPr>
          </a:lstStyle>
          <a:p>
            <a:fld id="{1B72629E-3313-4B86-85A0-B5E3763B72F2}"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Slide Image Placeholder 1"/>
          <p:cNvSpPr>
            <a:spLocks noGrp="1" noRot="1" noChangeAspect="1" noTextEdit="1"/>
          </p:cNvSpPr>
          <p:nvPr>
            <p:ph type="sldImg"/>
          </p:nvPr>
        </p:nvSpPr>
        <p:spPr>
          <a:ln/>
        </p:spPr>
      </p:sp>
      <p:sp>
        <p:nvSpPr>
          <p:cNvPr id="58371" name="Notes Placeholder 2"/>
          <p:cNvSpPr>
            <a:spLocks noGrp="1"/>
          </p:cNvSpPr>
          <p:nvPr>
            <p:ph type="body" idx="1"/>
          </p:nvPr>
        </p:nvSpPr>
        <p:spPr>
          <a:noFill/>
        </p:spPr>
        <p:txBody>
          <a:bodyPr/>
          <a:lstStyle/>
          <a:p>
            <a:r>
              <a:rPr lang="en-GB"/>
              <a:t>More Discussion about of the Lecture</a:t>
            </a:r>
            <a:endParaRPr lang="en-US"/>
          </a:p>
        </p:txBody>
      </p:sp>
      <p:sp>
        <p:nvSpPr>
          <p:cNvPr id="58372" name="Slide Number Placeholder 3"/>
          <p:cNvSpPr>
            <a:spLocks noGrp="1"/>
          </p:cNvSpPr>
          <p:nvPr>
            <p:ph type="sldNum" sz="quarter" idx="5"/>
          </p:nvPr>
        </p:nvSpPr>
        <p:spPr>
          <a:noFill/>
        </p:spPr>
        <p:txBody>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eaLnBrk="1" hangingPunct="1"/>
            <a:fld id="{D714041A-80FC-4B2B-95F7-419F6DD0F9DF}" type="slidenum">
              <a:rPr lang="en-US" sz="1200" smtClean="0"/>
              <a:pPr eaLnBrk="1" hangingPunct="1"/>
              <a:t>2</a:t>
            </a:fld>
            <a:endParaRPr lang="en-US" sz="12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B212DC-33D6-574D-B4B1-097392AF8B9F}"/>
              </a:ext>
            </a:extLst>
          </p:cNvPr>
          <p:cNvSpPr/>
          <p:nvPr/>
        </p:nvSpPr>
        <p:spPr bwMode="white">
          <a:xfrm>
            <a:off x="0" y="5970588"/>
            <a:ext cx="9144000" cy="887412"/>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a:solidFill>
                <a:srgbClr val="FFFFFF"/>
              </a:solidFill>
              <a:ea typeface="ＭＳ Ｐゴシック" charset="-128"/>
            </a:endParaRPr>
          </a:p>
        </p:txBody>
      </p:sp>
      <p:sp>
        <p:nvSpPr>
          <p:cNvPr id="3" name="Rectangle 2">
            <a:extLst>
              <a:ext uri="{FF2B5EF4-FFF2-40B4-BE49-F238E27FC236}">
                <a16:creationId xmlns:a16="http://schemas.microsoft.com/office/drawing/2014/main" id="{D4F1A69B-74C7-9C72-8B6B-5D3E4C59A636}"/>
              </a:ext>
            </a:extLst>
          </p:cNvPr>
          <p:cNvSpPr/>
          <p:nvPr/>
        </p:nvSpPr>
        <p:spPr>
          <a:xfrm>
            <a:off x="-9525" y="6053138"/>
            <a:ext cx="2249488" cy="712787"/>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a:solidFill>
                <a:srgbClr val="FFFFFF"/>
              </a:solidFill>
              <a:ea typeface="ＭＳ Ｐゴシック" charset="-128"/>
            </a:endParaRPr>
          </a:p>
        </p:txBody>
      </p:sp>
      <p:sp>
        <p:nvSpPr>
          <p:cNvPr id="4" name="Rectangle 3">
            <a:extLst>
              <a:ext uri="{FF2B5EF4-FFF2-40B4-BE49-F238E27FC236}">
                <a16:creationId xmlns:a16="http://schemas.microsoft.com/office/drawing/2014/main" id="{DD7411CB-CA7E-7AE5-608C-B93DAEB270CF}"/>
              </a:ext>
            </a:extLst>
          </p:cNvPr>
          <p:cNvSpPr/>
          <p:nvPr/>
        </p:nvSpPr>
        <p:spPr>
          <a:xfrm>
            <a:off x="2359025" y="6043613"/>
            <a:ext cx="6784975" cy="714375"/>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a:solidFill>
                <a:srgbClr val="FFFFFF"/>
              </a:solidFill>
              <a:ea typeface="ＭＳ Ｐゴシック" charset="-128"/>
            </a:endParaRPr>
          </a:p>
        </p:txBody>
      </p:sp>
      <p:sp>
        <p:nvSpPr>
          <p:cNvPr id="8" name="Title 7"/>
          <p:cNvSpPr>
            <a:spLocks noGrp="1"/>
          </p:cNvSpPr>
          <p:nvPr>
            <p:ph type="ctrTitle"/>
          </p:nvPr>
        </p:nvSpPr>
        <p:spPr>
          <a:xfrm>
            <a:off x="2362200" y="4038600"/>
            <a:ext cx="6477000" cy="1828800"/>
          </a:xfrm>
        </p:spPr>
        <p:txBody>
          <a:bodyPr anchor="b"/>
          <a:lstStyle>
            <a:lvl1pPr>
              <a:defRPr cap="all" baseline="0"/>
            </a:lvl1pPr>
          </a:lstStyle>
          <a:p>
            <a:r>
              <a:rPr lang="en-US"/>
              <a:t>Click to edit Master title style</a:t>
            </a:r>
          </a:p>
        </p:txBody>
      </p:sp>
      <p:sp>
        <p:nvSpPr>
          <p:cNvPr id="9" name="Subtitle 8"/>
          <p:cNvSpPr>
            <a:spLocks noGrp="1"/>
          </p:cNvSpPr>
          <p:nvPr>
            <p:ph type="subTitle" idx="1"/>
          </p:nvPr>
        </p:nvSpPr>
        <p:spPr>
          <a:xfrm>
            <a:off x="2362200" y="6050037"/>
            <a:ext cx="6705600" cy="685800"/>
          </a:xfrm>
          <a:solidFill>
            <a:srgbClr val="99CC00"/>
          </a:solidFill>
        </p:spPr>
        <p:txBody>
          <a:bodyPr anchor="ctr">
            <a:normAutofit/>
          </a:bodyPr>
          <a:lstStyle>
            <a:lvl1pPr marL="0" indent="0" algn="l">
              <a:buNone/>
              <a:defRPr sz="2600">
                <a:solidFill>
                  <a:srgbClr val="FFFFFF"/>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5" name="Date Placeholder 27">
            <a:extLst>
              <a:ext uri="{FF2B5EF4-FFF2-40B4-BE49-F238E27FC236}">
                <a16:creationId xmlns:a16="http://schemas.microsoft.com/office/drawing/2014/main" id="{38207C4F-3CFD-F653-2A28-9C33F0F515D8}"/>
              </a:ext>
            </a:extLst>
          </p:cNvPr>
          <p:cNvSpPr>
            <a:spLocks noGrp="1"/>
          </p:cNvSpPr>
          <p:nvPr>
            <p:ph type="dt" sz="half" idx="10"/>
          </p:nvPr>
        </p:nvSpPr>
        <p:spPr>
          <a:xfrm>
            <a:off x="76200" y="6069013"/>
            <a:ext cx="2057400" cy="685800"/>
          </a:xfrm>
        </p:spPr>
        <p:txBody>
          <a:bodyPr>
            <a:noAutofit/>
          </a:bodyPr>
          <a:lstStyle>
            <a:lvl1pPr algn="ctr">
              <a:defRPr sz="2000">
                <a:solidFill>
                  <a:srgbClr val="FFFFFF"/>
                </a:solidFill>
              </a:defRPr>
            </a:lvl1pPr>
          </a:lstStyle>
          <a:p>
            <a:pPr>
              <a:defRPr/>
            </a:pPr>
            <a:endParaRPr lang="en-US"/>
          </a:p>
        </p:txBody>
      </p:sp>
      <p:sp>
        <p:nvSpPr>
          <p:cNvPr id="6" name="Footer Placeholder 16">
            <a:extLst>
              <a:ext uri="{FF2B5EF4-FFF2-40B4-BE49-F238E27FC236}">
                <a16:creationId xmlns:a16="http://schemas.microsoft.com/office/drawing/2014/main" id="{EE18A75F-B6AE-3438-3002-B69AEA1F349B}"/>
              </a:ext>
            </a:extLst>
          </p:cNvPr>
          <p:cNvSpPr>
            <a:spLocks noGrp="1"/>
          </p:cNvSpPr>
          <p:nvPr>
            <p:ph type="ftr" sz="quarter" idx="11"/>
          </p:nvPr>
        </p:nvSpPr>
        <p:spPr>
          <a:xfrm>
            <a:off x="2085975" y="236538"/>
            <a:ext cx="5867400" cy="365125"/>
          </a:xfrm>
        </p:spPr>
        <p:txBody>
          <a:bodyPr/>
          <a:lstStyle>
            <a:lvl1pPr>
              <a:defRPr/>
            </a:lvl1pPr>
          </a:lstStyle>
          <a:p>
            <a:pPr>
              <a:defRPr/>
            </a:pPr>
            <a:endParaRPr lang="en-US"/>
          </a:p>
        </p:txBody>
      </p:sp>
      <p:sp>
        <p:nvSpPr>
          <p:cNvPr id="7" name="Slide Number Placeholder 28">
            <a:extLst>
              <a:ext uri="{FF2B5EF4-FFF2-40B4-BE49-F238E27FC236}">
                <a16:creationId xmlns:a16="http://schemas.microsoft.com/office/drawing/2014/main" id="{A54FE23D-5452-F68C-F86D-66A4B670D323}"/>
              </a:ext>
            </a:extLst>
          </p:cNvPr>
          <p:cNvSpPr>
            <a:spLocks noGrp="1"/>
          </p:cNvSpPr>
          <p:nvPr>
            <p:ph type="sldNum" sz="quarter" idx="12"/>
          </p:nvPr>
        </p:nvSpPr>
        <p:spPr>
          <a:xfrm>
            <a:off x="8001000" y="228600"/>
            <a:ext cx="838200" cy="381000"/>
          </a:xfrm>
        </p:spPr>
        <p:txBody>
          <a:bodyPr/>
          <a:lstStyle>
            <a:lvl1pPr>
              <a:defRPr>
                <a:solidFill>
                  <a:schemeClr val="tx2"/>
                </a:solidFill>
              </a:defRPr>
            </a:lvl1pPr>
          </a:lstStyle>
          <a:p>
            <a:fld id="{0B88A9F8-3BAF-4ADB-9EF1-D5D54F3F1896}" type="slidenum">
              <a:rPr lang="en-US" altLang="en-US"/>
              <a:pPr/>
              <a:t>‹#›</a:t>
            </a:fld>
            <a:endParaRPr lang="en-US" altLang="en-US"/>
          </a:p>
        </p:txBody>
      </p:sp>
    </p:spTree>
    <p:extLst>
      <p:ext uri="{BB962C8B-B14F-4D97-AF65-F5344CB8AC3E}">
        <p14:creationId xmlns:p14="http://schemas.microsoft.com/office/powerpoint/2010/main" val="20719644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C740C87F-140F-8ED3-BC69-770DE7E1A812}"/>
              </a:ext>
            </a:extLst>
          </p:cNvPr>
          <p:cNvSpPr>
            <a:spLocks noGrp="1"/>
          </p:cNvSpPr>
          <p:nvPr>
            <p:ph type="dt" sz="half" idx="10"/>
          </p:nvPr>
        </p:nvSpPr>
        <p:spPr/>
        <p:txBody>
          <a:bodyPr/>
          <a:lstStyle>
            <a:lvl1pPr>
              <a:defRPr/>
            </a:lvl1pPr>
          </a:lstStyle>
          <a:p>
            <a:pPr>
              <a:defRPr/>
            </a:pPr>
            <a:endParaRPr lang="en-US"/>
          </a:p>
        </p:txBody>
      </p:sp>
      <p:sp>
        <p:nvSpPr>
          <p:cNvPr id="5" name="Footer Placeholder 2">
            <a:extLst>
              <a:ext uri="{FF2B5EF4-FFF2-40B4-BE49-F238E27FC236}">
                <a16:creationId xmlns:a16="http://schemas.microsoft.com/office/drawing/2014/main" id="{E5611E75-A980-464F-FDDC-23F32568B4C8}"/>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4B719954-99AC-AF4F-E6A5-0A39AEADD696}"/>
              </a:ext>
            </a:extLst>
          </p:cNvPr>
          <p:cNvSpPr>
            <a:spLocks noGrp="1"/>
          </p:cNvSpPr>
          <p:nvPr>
            <p:ph type="sldNum" sz="quarter" idx="12"/>
          </p:nvPr>
        </p:nvSpPr>
        <p:spPr/>
        <p:txBody>
          <a:bodyPr/>
          <a:lstStyle>
            <a:lvl1pPr>
              <a:defRPr/>
            </a:lvl1pPr>
          </a:lstStyle>
          <a:p>
            <a:fld id="{B91C375B-145B-466F-8331-2B546D78BE47}" type="slidenum">
              <a:rPr lang="en-US" altLang="en-US"/>
              <a:pPr/>
              <a:t>‹#›</a:t>
            </a:fld>
            <a:endParaRPr lang="en-US" altLang="en-US"/>
          </a:p>
        </p:txBody>
      </p:sp>
    </p:spTree>
    <p:extLst>
      <p:ext uri="{BB962C8B-B14F-4D97-AF65-F5344CB8AC3E}">
        <p14:creationId xmlns:p14="http://schemas.microsoft.com/office/powerpoint/2010/main" val="34573995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E67C546-1426-5EB1-591D-842128699866}"/>
              </a:ext>
            </a:extLst>
          </p:cNvPr>
          <p:cNvSpPr/>
          <p:nvPr/>
        </p:nvSpPr>
        <p:spPr bwMode="white">
          <a:xfrm>
            <a:off x="6096000" y="0"/>
            <a:ext cx="320675" cy="6858000"/>
          </a:xfrm>
          <a:prstGeom prst="rect">
            <a:avLst/>
          </a:prstGeom>
          <a:solidFill>
            <a:srgbClr val="FFFFFF"/>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a typeface="ＭＳ Ｐゴシック" charset="-128"/>
            </a:endParaRPr>
          </a:p>
        </p:txBody>
      </p:sp>
      <p:sp>
        <p:nvSpPr>
          <p:cNvPr id="5" name="Rectangle 4">
            <a:extLst>
              <a:ext uri="{FF2B5EF4-FFF2-40B4-BE49-F238E27FC236}">
                <a16:creationId xmlns:a16="http://schemas.microsoft.com/office/drawing/2014/main" id="{2EFD80E8-7B34-4C9F-7E81-BD03DE0F7BD2}"/>
              </a:ext>
            </a:extLst>
          </p:cNvPr>
          <p:cNvSpPr/>
          <p:nvPr/>
        </p:nvSpPr>
        <p:spPr>
          <a:xfrm>
            <a:off x="6142038" y="609600"/>
            <a:ext cx="228600" cy="6248400"/>
          </a:xfrm>
          <a:prstGeom prst="rect">
            <a:avLst/>
          </a:prstGeom>
          <a:solidFill>
            <a:schemeClr val="accent1"/>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a typeface="ＭＳ Ｐゴシック" charset="-128"/>
            </a:endParaRPr>
          </a:p>
        </p:txBody>
      </p:sp>
      <p:sp>
        <p:nvSpPr>
          <p:cNvPr id="6" name="Rectangle 5">
            <a:extLst>
              <a:ext uri="{FF2B5EF4-FFF2-40B4-BE49-F238E27FC236}">
                <a16:creationId xmlns:a16="http://schemas.microsoft.com/office/drawing/2014/main" id="{33BDC545-0D79-CD2B-5635-3D4E7866D330}"/>
              </a:ext>
            </a:extLst>
          </p:cNvPr>
          <p:cNvSpPr/>
          <p:nvPr/>
        </p:nvSpPr>
        <p:spPr>
          <a:xfrm>
            <a:off x="6142038" y="0"/>
            <a:ext cx="228600" cy="533400"/>
          </a:xfrm>
          <a:prstGeom prst="rect">
            <a:avLst/>
          </a:prstGeom>
          <a:solidFill>
            <a:schemeClr val="accent2"/>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a typeface="ＭＳ Ｐゴシック" charset="-128"/>
            </a:endParaRPr>
          </a:p>
        </p:txBody>
      </p:sp>
      <p:sp>
        <p:nvSpPr>
          <p:cNvPr id="2" name="Vertical Title 1"/>
          <p:cNvSpPr>
            <a:spLocks noGrp="1"/>
          </p:cNvSpPr>
          <p:nvPr>
            <p:ph type="title" orient="vert"/>
          </p:nvPr>
        </p:nvSpPr>
        <p:spPr>
          <a:xfrm>
            <a:off x="6553200" y="609600"/>
            <a:ext cx="2057400" cy="55165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609600"/>
            <a:ext cx="5562600" cy="551656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C6D6F13F-4856-96A6-67FF-F71A203B72F1}"/>
              </a:ext>
            </a:extLst>
          </p:cNvPr>
          <p:cNvSpPr>
            <a:spLocks noGrp="1"/>
          </p:cNvSpPr>
          <p:nvPr>
            <p:ph type="dt" sz="half" idx="10"/>
          </p:nvPr>
        </p:nvSpPr>
        <p:spPr>
          <a:xfrm>
            <a:off x="6553200" y="6248400"/>
            <a:ext cx="2209800" cy="365125"/>
          </a:xfrm>
        </p:spPr>
        <p:txBody>
          <a:bodyPr/>
          <a:lstStyle>
            <a:lvl1pPr>
              <a:defRPr/>
            </a:lvl1pPr>
          </a:lstStyle>
          <a:p>
            <a:pPr>
              <a:defRPr/>
            </a:pPr>
            <a:endParaRPr lang="en-US"/>
          </a:p>
        </p:txBody>
      </p:sp>
      <p:sp>
        <p:nvSpPr>
          <p:cNvPr id="8" name="Footer Placeholder 4">
            <a:extLst>
              <a:ext uri="{FF2B5EF4-FFF2-40B4-BE49-F238E27FC236}">
                <a16:creationId xmlns:a16="http://schemas.microsoft.com/office/drawing/2014/main" id="{75A0F450-C5E4-ED93-C4A2-7064A55F831F}"/>
              </a:ext>
            </a:extLst>
          </p:cNvPr>
          <p:cNvSpPr>
            <a:spLocks noGrp="1"/>
          </p:cNvSpPr>
          <p:nvPr>
            <p:ph type="ftr" sz="quarter" idx="11"/>
          </p:nvPr>
        </p:nvSpPr>
        <p:spPr>
          <a:xfrm>
            <a:off x="457200" y="6248400"/>
            <a:ext cx="5573713" cy="365125"/>
          </a:xfrm>
        </p:spPr>
        <p:txBody>
          <a:bodyPr/>
          <a:lstStyle>
            <a:lvl1pPr>
              <a:defRPr/>
            </a:lvl1pPr>
          </a:lstStyle>
          <a:p>
            <a:pPr>
              <a:defRPr/>
            </a:pPr>
            <a:endParaRPr lang="en-US"/>
          </a:p>
        </p:txBody>
      </p:sp>
      <p:sp>
        <p:nvSpPr>
          <p:cNvPr id="9" name="Slide Number Placeholder 5">
            <a:extLst>
              <a:ext uri="{FF2B5EF4-FFF2-40B4-BE49-F238E27FC236}">
                <a16:creationId xmlns:a16="http://schemas.microsoft.com/office/drawing/2014/main" id="{7C3C90FB-3534-582C-6107-40D748D4553B}"/>
              </a:ext>
            </a:extLst>
          </p:cNvPr>
          <p:cNvSpPr>
            <a:spLocks noGrp="1"/>
          </p:cNvSpPr>
          <p:nvPr>
            <p:ph type="sldNum" sz="quarter" idx="12"/>
          </p:nvPr>
        </p:nvSpPr>
        <p:spPr>
          <a:xfrm rot="5400000">
            <a:off x="5989638" y="144462"/>
            <a:ext cx="533400" cy="244475"/>
          </a:xfrm>
        </p:spPr>
        <p:txBody>
          <a:bodyPr/>
          <a:lstStyle>
            <a:lvl1pPr>
              <a:defRPr/>
            </a:lvl1pPr>
          </a:lstStyle>
          <a:p>
            <a:fld id="{A319CB89-7299-4048-80DC-E465B66FF66B}" type="slidenum">
              <a:rPr lang="en-US" altLang="en-US"/>
              <a:pPr/>
              <a:t>‹#›</a:t>
            </a:fld>
            <a:endParaRPr lang="en-US" altLang="en-US"/>
          </a:p>
        </p:txBody>
      </p:sp>
    </p:spTree>
    <p:extLst>
      <p:ext uri="{BB962C8B-B14F-4D97-AF65-F5344CB8AC3E}">
        <p14:creationId xmlns:p14="http://schemas.microsoft.com/office/powerpoint/2010/main" val="26285666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1_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609600" y="381000"/>
            <a:ext cx="8153400" cy="774192"/>
          </a:xfrm>
        </p:spPr>
        <p:txBody>
          <a:bodyPr/>
          <a:lstStyle>
            <a:lvl1pPr marR="9144" algn="l">
              <a:defRPr sz="3800"/>
            </a:lvl1pPr>
          </a:lstStyle>
          <a:p>
            <a:r>
              <a:rPr lang="en-US"/>
              <a:t>Click to edit Master title style</a:t>
            </a:r>
            <a:endParaRPr lang="en-US" dirty="0"/>
          </a:p>
        </p:txBody>
      </p:sp>
      <p:sp>
        <p:nvSpPr>
          <p:cNvPr id="2" name="Date Placeholder 13">
            <a:extLst>
              <a:ext uri="{FF2B5EF4-FFF2-40B4-BE49-F238E27FC236}">
                <a16:creationId xmlns:a16="http://schemas.microsoft.com/office/drawing/2014/main" id="{FF513E4D-E05C-9D47-2786-DEE47E7EF4E7}"/>
              </a:ext>
            </a:extLst>
          </p:cNvPr>
          <p:cNvSpPr>
            <a:spLocks noGrp="1"/>
          </p:cNvSpPr>
          <p:nvPr>
            <p:ph type="dt" sz="half" idx="10"/>
          </p:nvPr>
        </p:nvSpPr>
        <p:spPr/>
        <p:txBody>
          <a:bodyPr/>
          <a:lstStyle>
            <a:lvl1pPr>
              <a:defRPr/>
            </a:lvl1pPr>
          </a:lstStyle>
          <a:p>
            <a:pPr>
              <a:defRPr/>
            </a:pPr>
            <a:endParaRPr lang="en-US"/>
          </a:p>
        </p:txBody>
      </p:sp>
      <p:sp>
        <p:nvSpPr>
          <p:cNvPr id="3" name="Footer Placeholder 2">
            <a:extLst>
              <a:ext uri="{FF2B5EF4-FFF2-40B4-BE49-F238E27FC236}">
                <a16:creationId xmlns:a16="http://schemas.microsoft.com/office/drawing/2014/main" id="{FEE12AFF-6DE5-D912-9D05-32BDD69D1553}"/>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22">
            <a:extLst>
              <a:ext uri="{FF2B5EF4-FFF2-40B4-BE49-F238E27FC236}">
                <a16:creationId xmlns:a16="http://schemas.microsoft.com/office/drawing/2014/main" id="{57A6B518-98CE-BBCC-4D07-393C36C3ADE8}"/>
              </a:ext>
            </a:extLst>
          </p:cNvPr>
          <p:cNvSpPr>
            <a:spLocks noGrp="1"/>
          </p:cNvSpPr>
          <p:nvPr>
            <p:ph type="sldNum" sz="quarter" idx="12"/>
          </p:nvPr>
        </p:nvSpPr>
        <p:spPr/>
        <p:txBody>
          <a:bodyPr/>
          <a:lstStyle>
            <a:lvl1pPr>
              <a:defRPr/>
            </a:lvl1pPr>
          </a:lstStyle>
          <a:p>
            <a:fld id="{EDDF9D34-2782-40E7-90DD-13881DD242AA}" type="slidenum">
              <a:rPr lang="en-US" altLang="en-US"/>
              <a:pPr/>
              <a:t>‹#›</a:t>
            </a:fld>
            <a:endParaRPr lang="en-US" altLang="en-US"/>
          </a:p>
        </p:txBody>
      </p:sp>
    </p:spTree>
    <p:extLst>
      <p:ext uri="{BB962C8B-B14F-4D97-AF65-F5344CB8AC3E}">
        <p14:creationId xmlns:p14="http://schemas.microsoft.com/office/powerpoint/2010/main" val="12349662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12648" y="228600"/>
            <a:ext cx="8153400" cy="990600"/>
          </a:xfrm>
        </p:spPr>
        <p:txBody>
          <a:bodyPr/>
          <a:lstStyle/>
          <a:p>
            <a:r>
              <a:rPr lang="en-US"/>
              <a:t>Click to edit Master title style</a:t>
            </a:r>
          </a:p>
        </p:txBody>
      </p:sp>
      <p:sp>
        <p:nvSpPr>
          <p:cNvPr id="8" name="Content Placeholder 7"/>
          <p:cNvSpPr>
            <a:spLocks noGrp="1"/>
          </p:cNvSpPr>
          <p:nvPr>
            <p:ph sz="quarter" idx="1"/>
          </p:nvPr>
        </p:nvSpPr>
        <p:spPr>
          <a:xfrm>
            <a:off x="612648" y="1600200"/>
            <a:ext cx="81534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Date Placeholder 13">
            <a:extLst>
              <a:ext uri="{FF2B5EF4-FFF2-40B4-BE49-F238E27FC236}">
                <a16:creationId xmlns:a16="http://schemas.microsoft.com/office/drawing/2014/main" id="{8FFD5D16-E917-33E7-C8D3-891FFF2099EE}"/>
              </a:ext>
            </a:extLst>
          </p:cNvPr>
          <p:cNvSpPr>
            <a:spLocks noGrp="1"/>
          </p:cNvSpPr>
          <p:nvPr>
            <p:ph type="dt" sz="half" idx="10"/>
          </p:nvPr>
        </p:nvSpPr>
        <p:spPr/>
        <p:txBody>
          <a:bodyPr/>
          <a:lstStyle>
            <a:lvl1pPr>
              <a:defRPr/>
            </a:lvl1pPr>
          </a:lstStyle>
          <a:p>
            <a:pPr>
              <a:defRPr/>
            </a:pPr>
            <a:endParaRPr lang="en-US"/>
          </a:p>
        </p:txBody>
      </p:sp>
      <p:sp>
        <p:nvSpPr>
          <p:cNvPr id="4" name="Footer Placeholder 2">
            <a:extLst>
              <a:ext uri="{FF2B5EF4-FFF2-40B4-BE49-F238E27FC236}">
                <a16:creationId xmlns:a16="http://schemas.microsoft.com/office/drawing/2014/main" id="{13A98452-F2C5-7948-2EC9-1D3C48710AAA}"/>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9B120BFC-FCE7-B190-7D5F-61E5B33DF217}"/>
              </a:ext>
            </a:extLst>
          </p:cNvPr>
          <p:cNvSpPr>
            <a:spLocks noGrp="1"/>
          </p:cNvSpPr>
          <p:nvPr>
            <p:ph type="sldNum" sz="quarter" idx="12"/>
          </p:nvPr>
        </p:nvSpPr>
        <p:spPr/>
        <p:txBody>
          <a:bodyPr/>
          <a:lstStyle>
            <a:lvl1pPr>
              <a:defRPr/>
            </a:lvl1pPr>
          </a:lstStyle>
          <a:p>
            <a:fld id="{BB518D4B-2606-4A21-807D-2DB5F1B3572A}" type="slidenum">
              <a:rPr lang="en-US" altLang="en-US"/>
              <a:pPr/>
              <a:t>‹#›</a:t>
            </a:fld>
            <a:endParaRPr lang="en-US" altLang="en-US"/>
          </a:p>
        </p:txBody>
      </p:sp>
    </p:spTree>
    <p:extLst>
      <p:ext uri="{BB962C8B-B14F-4D97-AF65-F5344CB8AC3E}">
        <p14:creationId xmlns:p14="http://schemas.microsoft.com/office/powerpoint/2010/main" val="4191940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1EDEDF4-D276-127B-9E02-0843128EF98E}"/>
              </a:ext>
            </a:extLst>
          </p:cNvPr>
          <p:cNvSpPr/>
          <p:nvPr/>
        </p:nvSpPr>
        <p:spPr bwMode="white">
          <a:xfrm>
            <a:off x="0" y="1524000"/>
            <a:ext cx="9144000" cy="114300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a:solidFill>
                <a:srgbClr val="FFFFFF"/>
              </a:solidFill>
              <a:ea typeface="ＭＳ Ｐゴシック" charset="-128"/>
            </a:endParaRPr>
          </a:p>
        </p:txBody>
      </p:sp>
      <p:sp>
        <p:nvSpPr>
          <p:cNvPr id="5" name="Rectangle 4">
            <a:extLst>
              <a:ext uri="{FF2B5EF4-FFF2-40B4-BE49-F238E27FC236}">
                <a16:creationId xmlns:a16="http://schemas.microsoft.com/office/drawing/2014/main" id="{329DC0A4-1B55-BAE8-692F-A7A677585A42}"/>
              </a:ext>
            </a:extLst>
          </p:cNvPr>
          <p:cNvSpPr/>
          <p:nvPr/>
        </p:nvSpPr>
        <p:spPr>
          <a:xfrm>
            <a:off x="0" y="1600200"/>
            <a:ext cx="1295400" cy="990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a:solidFill>
                <a:srgbClr val="FFFFFF"/>
              </a:solidFill>
              <a:ea typeface="ＭＳ Ｐゴシック" charset="-128"/>
            </a:endParaRPr>
          </a:p>
        </p:txBody>
      </p:sp>
      <p:sp>
        <p:nvSpPr>
          <p:cNvPr id="6" name="Rectangle 5">
            <a:extLst>
              <a:ext uri="{FF2B5EF4-FFF2-40B4-BE49-F238E27FC236}">
                <a16:creationId xmlns:a16="http://schemas.microsoft.com/office/drawing/2014/main" id="{6961A02D-D54F-A54D-7E42-BE65F3836C8F}"/>
              </a:ext>
            </a:extLst>
          </p:cNvPr>
          <p:cNvSpPr/>
          <p:nvPr/>
        </p:nvSpPr>
        <p:spPr>
          <a:xfrm>
            <a:off x="1371600" y="1600200"/>
            <a:ext cx="7772400" cy="990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a:solidFill>
                <a:srgbClr val="FFFFFF"/>
              </a:solidFill>
              <a:ea typeface="ＭＳ Ｐゴシック" charset="-128"/>
            </a:endParaRPr>
          </a:p>
        </p:txBody>
      </p:sp>
      <p:sp>
        <p:nvSpPr>
          <p:cNvPr id="3" name="Text Placeholder 2"/>
          <p:cNvSpPr>
            <a:spLocks noGrp="1"/>
          </p:cNvSpPr>
          <p:nvPr>
            <p:ph type="body" idx="1"/>
          </p:nvPr>
        </p:nvSpPr>
        <p:spPr>
          <a:xfrm>
            <a:off x="1371600" y="2743200"/>
            <a:ext cx="7123113" cy="1673225"/>
          </a:xfrm>
        </p:spPr>
        <p:txBody>
          <a:bodyPr/>
          <a:lstStyle>
            <a:lvl1pPr marL="0" indent="0">
              <a:buNone/>
              <a:defRPr sz="280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2" name="Title 1"/>
          <p:cNvSpPr>
            <a:spLocks noGrp="1"/>
          </p:cNvSpPr>
          <p:nvPr>
            <p:ph type="title"/>
          </p:nvPr>
        </p:nvSpPr>
        <p:spPr>
          <a:xfrm>
            <a:off x="1371600" y="1600200"/>
            <a:ext cx="7620000" cy="990600"/>
          </a:xfrm>
        </p:spPr>
        <p:txBody>
          <a:bodyPr/>
          <a:lstStyle>
            <a:lvl1pPr algn="l">
              <a:buNone/>
              <a:defRPr sz="4400" b="0" cap="none">
                <a:solidFill>
                  <a:srgbClr val="FFFFFF"/>
                </a:solidFill>
              </a:defRPr>
            </a:lvl1pPr>
          </a:lstStyle>
          <a:p>
            <a:r>
              <a:rPr lang="en-US"/>
              <a:t>Click to edit Master title style</a:t>
            </a:r>
          </a:p>
        </p:txBody>
      </p:sp>
      <p:sp>
        <p:nvSpPr>
          <p:cNvPr id="7" name="Date Placeholder 11">
            <a:extLst>
              <a:ext uri="{FF2B5EF4-FFF2-40B4-BE49-F238E27FC236}">
                <a16:creationId xmlns:a16="http://schemas.microsoft.com/office/drawing/2014/main" id="{3751A60F-9B9C-B42A-C704-ACC31D652FA1}"/>
              </a:ext>
            </a:extLst>
          </p:cNvPr>
          <p:cNvSpPr>
            <a:spLocks noGrp="1"/>
          </p:cNvSpPr>
          <p:nvPr>
            <p:ph type="dt" sz="half" idx="10"/>
          </p:nvPr>
        </p:nvSpPr>
        <p:spPr/>
        <p:txBody>
          <a:bodyPr/>
          <a:lstStyle>
            <a:lvl1pPr>
              <a:defRPr/>
            </a:lvl1pPr>
          </a:lstStyle>
          <a:p>
            <a:pPr>
              <a:defRPr/>
            </a:pPr>
            <a:endParaRPr lang="en-US"/>
          </a:p>
        </p:txBody>
      </p:sp>
      <p:sp>
        <p:nvSpPr>
          <p:cNvPr id="8" name="Slide Number Placeholder 12">
            <a:extLst>
              <a:ext uri="{FF2B5EF4-FFF2-40B4-BE49-F238E27FC236}">
                <a16:creationId xmlns:a16="http://schemas.microsoft.com/office/drawing/2014/main" id="{B724D2B0-BC28-0686-0839-9E6510687846}"/>
              </a:ext>
            </a:extLst>
          </p:cNvPr>
          <p:cNvSpPr>
            <a:spLocks noGrp="1"/>
          </p:cNvSpPr>
          <p:nvPr>
            <p:ph type="sldNum" sz="quarter" idx="11"/>
          </p:nvPr>
        </p:nvSpPr>
        <p:spPr>
          <a:xfrm>
            <a:off x="0" y="1752600"/>
            <a:ext cx="1295400" cy="701675"/>
          </a:xfrm>
        </p:spPr>
        <p:txBody>
          <a:bodyPr>
            <a:noAutofit/>
          </a:bodyPr>
          <a:lstStyle>
            <a:lvl1pPr>
              <a:defRPr sz="2400"/>
            </a:lvl1pPr>
          </a:lstStyle>
          <a:p>
            <a:fld id="{9DA3055F-58B7-45EE-89FB-6C3E957ED3B2}" type="slidenum">
              <a:rPr lang="en-US" altLang="en-US"/>
              <a:pPr/>
              <a:t>‹#›</a:t>
            </a:fld>
            <a:endParaRPr lang="en-US" altLang="en-US"/>
          </a:p>
        </p:txBody>
      </p:sp>
      <p:sp>
        <p:nvSpPr>
          <p:cNvPr id="9" name="Footer Placeholder 13">
            <a:extLst>
              <a:ext uri="{FF2B5EF4-FFF2-40B4-BE49-F238E27FC236}">
                <a16:creationId xmlns:a16="http://schemas.microsoft.com/office/drawing/2014/main" id="{75B251DB-F174-89E8-D6DB-5EA321A44D4B}"/>
              </a:ext>
            </a:extLst>
          </p:cNvPr>
          <p:cNvSpPr>
            <a:spLocks noGrp="1"/>
          </p:cNvSpPr>
          <p:nvPr>
            <p:ph type="ftr" sz="quarter" idx="12"/>
          </p:nvPr>
        </p:nvSpPr>
        <p:spPr/>
        <p:txBody>
          <a:bodyPr/>
          <a:lstStyle>
            <a:lvl1pPr>
              <a:defRPr/>
            </a:lvl1pPr>
          </a:lstStyle>
          <a:p>
            <a:pPr>
              <a:defRPr/>
            </a:pPr>
            <a:endParaRPr lang="en-US"/>
          </a:p>
        </p:txBody>
      </p:sp>
    </p:spTree>
    <p:extLst>
      <p:ext uri="{BB962C8B-B14F-4D97-AF65-F5344CB8AC3E}">
        <p14:creationId xmlns:p14="http://schemas.microsoft.com/office/powerpoint/2010/main" val="32117007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
          </p:nvPr>
        </p:nvSpPr>
        <p:spPr>
          <a:xfrm>
            <a:off x="609600" y="1589567"/>
            <a:ext cx="38862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2"/>
          </p:nvPr>
        </p:nvSpPr>
        <p:spPr>
          <a:xfrm>
            <a:off x="4844901" y="1589567"/>
            <a:ext cx="38862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3">
            <a:extLst>
              <a:ext uri="{FF2B5EF4-FFF2-40B4-BE49-F238E27FC236}">
                <a16:creationId xmlns:a16="http://schemas.microsoft.com/office/drawing/2014/main" id="{3B756D08-F161-D5D6-DBC9-FB3F03ECADF9}"/>
              </a:ext>
            </a:extLst>
          </p:cNvPr>
          <p:cNvSpPr>
            <a:spLocks noGrp="1"/>
          </p:cNvSpPr>
          <p:nvPr>
            <p:ph type="dt" sz="half" idx="10"/>
          </p:nvPr>
        </p:nvSpPr>
        <p:spPr/>
        <p:txBody>
          <a:bodyPr/>
          <a:lstStyle>
            <a:lvl1pPr>
              <a:defRPr/>
            </a:lvl1pPr>
          </a:lstStyle>
          <a:p>
            <a:pPr>
              <a:defRPr/>
            </a:pPr>
            <a:endParaRPr lang="en-US"/>
          </a:p>
        </p:txBody>
      </p:sp>
      <p:sp>
        <p:nvSpPr>
          <p:cNvPr id="4" name="Footer Placeholder 2">
            <a:extLst>
              <a:ext uri="{FF2B5EF4-FFF2-40B4-BE49-F238E27FC236}">
                <a16:creationId xmlns:a16="http://schemas.microsoft.com/office/drawing/2014/main" id="{B3887224-5B0E-D270-71B3-CA5145386A39}"/>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0FF9699F-DF98-2004-6CCF-441BB018ABCD}"/>
              </a:ext>
            </a:extLst>
          </p:cNvPr>
          <p:cNvSpPr>
            <a:spLocks noGrp="1"/>
          </p:cNvSpPr>
          <p:nvPr>
            <p:ph type="sldNum" sz="quarter" idx="12"/>
          </p:nvPr>
        </p:nvSpPr>
        <p:spPr/>
        <p:txBody>
          <a:bodyPr/>
          <a:lstStyle>
            <a:lvl1pPr>
              <a:defRPr/>
            </a:lvl1pPr>
          </a:lstStyle>
          <a:p>
            <a:fld id="{E5CFCA0F-2DC6-48B2-AF94-E92450D5D9FE}" type="slidenum">
              <a:rPr lang="en-US" altLang="en-US"/>
              <a:pPr/>
              <a:t>‹#›</a:t>
            </a:fld>
            <a:endParaRPr lang="en-US" altLang="en-US"/>
          </a:p>
        </p:txBody>
      </p:sp>
    </p:spTree>
    <p:extLst>
      <p:ext uri="{BB962C8B-B14F-4D97-AF65-F5344CB8AC3E}">
        <p14:creationId xmlns:p14="http://schemas.microsoft.com/office/powerpoint/2010/main" val="39865325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33400" y="273050"/>
            <a:ext cx="8153400" cy="869950"/>
          </a:xfrm>
        </p:spPr>
        <p:txBody>
          <a:bodyPr/>
          <a:lstStyle>
            <a:lvl1pPr>
              <a:defRPr/>
            </a:lvl1pPr>
          </a:lstStyle>
          <a:p>
            <a:r>
              <a:rPr lang="en-US"/>
              <a:t>Click to edit Master title style</a:t>
            </a:r>
          </a:p>
        </p:txBody>
      </p:sp>
      <p:sp>
        <p:nvSpPr>
          <p:cNvPr id="11" name="Content Placeholder 10"/>
          <p:cNvSpPr>
            <a:spLocks noGrp="1"/>
          </p:cNvSpPr>
          <p:nvPr>
            <p:ph sz="quarter" idx="2"/>
          </p:nvPr>
        </p:nvSpPr>
        <p:spPr>
          <a:xfrm>
            <a:off x="609600" y="2438400"/>
            <a:ext cx="3886200" cy="3581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quarter" idx="4"/>
          </p:nvPr>
        </p:nvSpPr>
        <p:spPr>
          <a:xfrm>
            <a:off x="4800600" y="2438400"/>
            <a:ext cx="3886200" cy="3581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ext Placeholder 15"/>
          <p:cNvSpPr>
            <a:spLocks noGrp="1"/>
          </p:cNvSpPr>
          <p:nvPr>
            <p:ph type="body" sz="quarter" idx="1"/>
          </p:nvPr>
        </p:nvSpPr>
        <p:spPr>
          <a:xfrm>
            <a:off x="609600" y="1752600"/>
            <a:ext cx="3886200" cy="640080"/>
          </a:xfrm>
          <a:solidFill>
            <a:schemeClr val="accent2"/>
          </a:solidFill>
        </p:spPr>
        <p:txBody>
          <a:bodyPr rtlCol="0" anchor="ctr"/>
          <a:lstStyle>
            <a:lvl1pPr marL="0" indent="0">
              <a:buFontTx/>
              <a:buNone/>
              <a:defRPr sz="2000" b="1">
                <a:solidFill>
                  <a:srgbClr val="FFFFFF"/>
                </a:solidFill>
              </a:defRPr>
            </a:lvl1pPr>
          </a:lstStyle>
          <a:p>
            <a:pPr lvl="0"/>
            <a:r>
              <a:rPr lang="en-US"/>
              <a:t>Click to edit Master text styles</a:t>
            </a:r>
          </a:p>
        </p:txBody>
      </p:sp>
      <p:sp>
        <p:nvSpPr>
          <p:cNvPr id="15" name="Text Placeholder 14"/>
          <p:cNvSpPr>
            <a:spLocks noGrp="1"/>
          </p:cNvSpPr>
          <p:nvPr>
            <p:ph type="body" sz="quarter" idx="3"/>
          </p:nvPr>
        </p:nvSpPr>
        <p:spPr>
          <a:xfrm>
            <a:off x="4800600" y="1752600"/>
            <a:ext cx="3886200" cy="640080"/>
          </a:xfrm>
          <a:solidFill>
            <a:schemeClr val="accent4"/>
          </a:solidFill>
        </p:spPr>
        <p:txBody>
          <a:bodyPr rtlCol="0" anchor="ctr"/>
          <a:lstStyle>
            <a:lvl1pPr marL="0" indent="0">
              <a:buFontTx/>
              <a:buNone/>
              <a:defRPr sz="2000" b="1">
                <a:solidFill>
                  <a:srgbClr val="FFFFFF"/>
                </a:solidFill>
              </a:defRPr>
            </a:lvl1pPr>
          </a:lstStyle>
          <a:p>
            <a:pPr lvl="0"/>
            <a:r>
              <a:rPr lang="en-US"/>
              <a:t>Click to edit Master text styles</a:t>
            </a:r>
          </a:p>
        </p:txBody>
      </p:sp>
      <p:sp>
        <p:nvSpPr>
          <p:cNvPr id="3" name="Date Placeholder 13">
            <a:extLst>
              <a:ext uri="{FF2B5EF4-FFF2-40B4-BE49-F238E27FC236}">
                <a16:creationId xmlns:a16="http://schemas.microsoft.com/office/drawing/2014/main" id="{729B7551-DFDD-16A8-3B50-473745E2CCBA}"/>
              </a:ext>
            </a:extLst>
          </p:cNvPr>
          <p:cNvSpPr>
            <a:spLocks noGrp="1"/>
          </p:cNvSpPr>
          <p:nvPr>
            <p:ph type="dt" sz="half" idx="10"/>
          </p:nvPr>
        </p:nvSpPr>
        <p:spPr/>
        <p:txBody>
          <a:bodyPr/>
          <a:lstStyle>
            <a:lvl1pPr>
              <a:defRPr/>
            </a:lvl1pPr>
          </a:lstStyle>
          <a:p>
            <a:pPr>
              <a:defRPr/>
            </a:pPr>
            <a:endParaRPr lang="en-US"/>
          </a:p>
        </p:txBody>
      </p:sp>
      <p:sp>
        <p:nvSpPr>
          <p:cNvPr id="4" name="Footer Placeholder 2">
            <a:extLst>
              <a:ext uri="{FF2B5EF4-FFF2-40B4-BE49-F238E27FC236}">
                <a16:creationId xmlns:a16="http://schemas.microsoft.com/office/drawing/2014/main" id="{509A7E49-EAB6-0EA2-1843-D7819A94AEF9}"/>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F27F2051-785A-28C8-C97E-D4A1AD963DF5}"/>
              </a:ext>
            </a:extLst>
          </p:cNvPr>
          <p:cNvSpPr>
            <a:spLocks noGrp="1"/>
          </p:cNvSpPr>
          <p:nvPr>
            <p:ph type="sldNum" sz="quarter" idx="12"/>
          </p:nvPr>
        </p:nvSpPr>
        <p:spPr/>
        <p:txBody>
          <a:bodyPr/>
          <a:lstStyle>
            <a:lvl1pPr>
              <a:defRPr/>
            </a:lvl1pPr>
          </a:lstStyle>
          <a:p>
            <a:fld id="{1DD73518-D2A5-4239-9AD2-E44B84C47D7F}" type="slidenum">
              <a:rPr lang="en-US" altLang="en-US"/>
              <a:pPr/>
              <a:t>‹#›</a:t>
            </a:fld>
            <a:endParaRPr lang="en-US" altLang="en-US"/>
          </a:p>
        </p:txBody>
      </p:sp>
    </p:spTree>
    <p:extLst>
      <p:ext uri="{BB962C8B-B14F-4D97-AF65-F5344CB8AC3E}">
        <p14:creationId xmlns:p14="http://schemas.microsoft.com/office/powerpoint/2010/main" val="34564378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13">
            <a:extLst>
              <a:ext uri="{FF2B5EF4-FFF2-40B4-BE49-F238E27FC236}">
                <a16:creationId xmlns:a16="http://schemas.microsoft.com/office/drawing/2014/main" id="{A6977C5E-C981-F2E3-DED5-17F9EB6266F3}"/>
              </a:ext>
            </a:extLst>
          </p:cNvPr>
          <p:cNvSpPr>
            <a:spLocks noGrp="1"/>
          </p:cNvSpPr>
          <p:nvPr>
            <p:ph type="dt" sz="half" idx="10"/>
          </p:nvPr>
        </p:nvSpPr>
        <p:spPr/>
        <p:txBody>
          <a:bodyPr/>
          <a:lstStyle>
            <a:lvl1pPr>
              <a:defRPr/>
            </a:lvl1pPr>
          </a:lstStyle>
          <a:p>
            <a:pPr>
              <a:defRPr/>
            </a:pPr>
            <a:endParaRPr lang="en-US"/>
          </a:p>
        </p:txBody>
      </p:sp>
      <p:sp>
        <p:nvSpPr>
          <p:cNvPr id="4" name="Footer Placeholder 2">
            <a:extLst>
              <a:ext uri="{FF2B5EF4-FFF2-40B4-BE49-F238E27FC236}">
                <a16:creationId xmlns:a16="http://schemas.microsoft.com/office/drawing/2014/main" id="{1F01B50B-5246-CDCA-5777-129101A126A2}"/>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22">
            <a:extLst>
              <a:ext uri="{FF2B5EF4-FFF2-40B4-BE49-F238E27FC236}">
                <a16:creationId xmlns:a16="http://schemas.microsoft.com/office/drawing/2014/main" id="{B65F18A6-95A6-3DFE-D8EC-C9DF2EC2C047}"/>
              </a:ext>
            </a:extLst>
          </p:cNvPr>
          <p:cNvSpPr>
            <a:spLocks noGrp="1"/>
          </p:cNvSpPr>
          <p:nvPr>
            <p:ph type="sldNum" sz="quarter" idx="12"/>
          </p:nvPr>
        </p:nvSpPr>
        <p:spPr/>
        <p:txBody>
          <a:bodyPr/>
          <a:lstStyle>
            <a:lvl1pPr>
              <a:defRPr/>
            </a:lvl1pPr>
          </a:lstStyle>
          <a:p>
            <a:fld id="{01087636-139E-4C02-B11C-AE891744AF49}" type="slidenum">
              <a:rPr lang="en-US" altLang="en-US"/>
              <a:pPr/>
              <a:t>‹#›</a:t>
            </a:fld>
            <a:endParaRPr lang="en-US" altLang="en-US"/>
          </a:p>
        </p:txBody>
      </p:sp>
    </p:spTree>
    <p:extLst>
      <p:ext uri="{BB962C8B-B14F-4D97-AF65-F5344CB8AC3E}">
        <p14:creationId xmlns:p14="http://schemas.microsoft.com/office/powerpoint/2010/main" val="16393571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351EED1-479D-2F5F-6926-11945AAEB0AA}"/>
              </a:ext>
            </a:extLst>
          </p:cNvPr>
          <p:cNvSpPr>
            <a:spLocks noGrp="1"/>
          </p:cNvSpPr>
          <p:nvPr>
            <p:ph type="dt" sz="half" idx="10"/>
          </p:nvPr>
        </p:nvSpPr>
        <p:spPr/>
        <p:txBody>
          <a:bodyPr/>
          <a:lstStyle>
            <a:lvl1pPr>
              <a:defRPr/>
            </a:lvl1pPr>
          </a:lstStyle>
          <a:p>
            <a:pPr>
              <a:defRPr/>
            </a:pPr>
            <a:endParaRPr lang="en-US"/>
          </a:p>
        </p:txBody>
      </p:sp>
      <p:sp>
        <p:nvSpPr>
          <p:cNvPr id="3" name="Footer Placeholder 2">
            <a:extLst>
              <a:ext uri="{FF2B5EF4-FFF2-40B4-BE49-F238E27FC236}">
                <a16:creationId xmlns:a16="http://schemas.microsoft.com/office/drawing/2014/main" id="{F7EBCD67-39BF-5905-F3D1-2C62933AB5D3}"/>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3">
            <a:extLst>
              <a:ext uri="{FF2B5EF4-FFF2-40B4-BE49-F238E27FC236}">
                <a16:creationId xmlns:a16="http://schemas.microsoft.com/office/drawing/2014/main" id="{6EF5E9BE-E48B-A1EF-DCA8-E3521323E44A}"/>
              </a:ext>
            </a:extLst>
          </p:cNvPr>
          <p:cNvSpPr>
            <a:spLocks noGrp="1"/>
          </p:cNvSpPr>
          <p:nvPr>
            <p:ph type="sldNum" sz="quarter" idx="12"/>
          </p:nvPr>
        </p:nvSpPr>
        <p:spPr>
          <a:xfrm>
            <a:off x="0" y="6248400"/>
            <a:ext cx="533400" cy="381000"/>
          </a:xfrm>
        </p:spPr>
        <p:txBody>
          <a:bodyPr/>
          <a:lstStyle>
            <a:lvl1pPr>
              <a:defRPr>
                <a:solidFill>
                  <a:schemeClr val="tx2"/>
                </a:solidFill>
              </a:defRPr>
            </a:lvl1pPr>
          </a:lstStyle>
          <a:p>
            <a:fld id="{B493F2CB-E9CE-4814-BA1D-8EBBC102855E}" type="slidenum">
              <a:rPr lang="en-US" altLang="en-US"/>
              <a:pPr/>
              <a:t>‹#›</a:t>
            </a:fld>
            <a:endParaRPr lang="en-US" altLang="en-US"/>
          </a:p>
        </p:txBody>
      </p:sp>
    </p:spTree>
    <p:extLst>
      <p:ext uri="{BB962C8B-B14F-4D97-AF65-F5344CB8AC3E}">
        <p14:creationId xmlns:p14="http://schemas.microsoft.com/office/powerpoint/2010/main" val="36317525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3050"/>
            <a:ext cx="8077200" cy="869950"/>
          </a:xfrm>
        </p:spPr>
        <p:txBody>
          <a:bodyPr/>
          <a:lstStyle>
            <a:lvl1pPr algn="l">
              <a:buNone/>
              <a:defRPr sz="4400" b="0"/>
            </a:lvl1pPr>
          </a:lstStyle>
          <a:p>
            <a:r>
              <a:rPr lang="en-US"/>
              <a:t>Click to edit Master title style</a:t>
            </a:r>
          </a:p>
        </p:txBody>
      </p:sp>
      <p:sp>
        <p:nvSpPr>
          <p:cNvPr id="3" name="Text Placeholder 2"/>
          <p:cNvSpPr>
            <a:spLocks noGrp="1"/>
          </p:cNvSpPr>
          <p:nvPr>
            <p:ph type="body" idx="2"/>
          </p:nvPr>
        </p:nvSpPr>
        <p:spPr>
          <a:xfrm>
            <a:off x="609600" y="1752600"/>
            <a:ext cx="1600200" cy="4343400"/>
          </a:xfrm>
          <a:ln w="50800" cap="sq" cmpd="dbl" algn="ctr">
            <a:solidFill>
              <a:schemeClr val="accent2"/>
            </a:solidFill>
            <a:prstDash val="solid"/>
            <a:miter lim="800000"/>
          </a:ln>
          <a:effectLst/>
        </p:spPr>
        <p:style>
          <a:lnRef idx="3">
            <a:schemeClr val="lt1"/>
          </a:lnRef>
          <a:fillRef idx="1">
            <a:schemeClr val="accent2"/>
          </a:fillRef>
          <a:effectRef idx="1">
            <a:schemeClr val="accent2"/>
          </a:effectRef>
          <a:fontRef idx="minor">
            <a:schemeClr val="lt1"/>
          </a:fontRef>
        </p:style>
        <p:txBody>
          <a:bodyPr lIns="137160" tIns="182880" rIns="137160" bIns="91440"/>
          <a:lstStyle>
            <a:lvl1pPr marL="0" indent="0">
              <a:spcAft>
                <a:spcPts val="1000"/>
              </a:spcAft>
              <a:buNone/>
              <a:defRPr sz="1800"/>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9" name="Content Placeholder 8"/>
          <p:cNvSpPr>
            <a:spLocks noGrp="1"/>
          </p:cNvSpPr>
          <p:nvPr>
            <p:ph sz="quarter" idx="1"/>
          </p:nvPr>
        </p:nvSpPr>
        <p:spPr>
          <a:xfrm>
            <a:off x="2362200" y="1752600"/>
            <a:ext cx="6400800" cy="4419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a:extLst>
              <a:ext uri="{FF2B5EF4-FFF2-40B4-BE49-F238E27FC236}">
                <a16:creationId xmlns:a16="http://schemas.microsoft.com/office/drawing/2014/main" id="{A289BE30-0A83-B60B-C432-A81ED7629CB0}"/>
              </a:ext>
            </a:extLst>
          </p:cNvPr>
          <p:cNvSpPr>
            <a:spLocks noGrp="1"/>
          </p:cNvSpPr>
          <p:nvPr>
            <p:ph type="dt" sz="half" idx="10"/>
          </p:nvPr>
        </p:nvSpPr>
        <p:spPr/>
        <p:txBody>
          <a:bodyPr/>
          <a:lstStyle>
            <a:lvl1pPr>
              <a:defRPr/>
            </a:lvl1pPr>
          </a:lstStyle>
          <a:p>
            <a:pPr>
              <a:defRPr/>
            </a:pPr>
            <a:endParaRPr lang="en-US"/>
          </a:p>
        </p:txBody>
      </p:sp>
      <p:sp>
        <p:nvSpPr>
          <p:cNvPr id="5" name="Footer Placeholder 2">
            <a:extLst>
              <a:ext uri="{FF2B5EF4-FFF2-40B4-BE49-F238E27FC236}">
                <a16:creationId xmlns:a16="http://schemas.microsoft.com/office/drawing/2014/main" id="{18F2C746-0E09-19CF-5DF0-822854F8F9A5}"/>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2">
            <a:extLst>
              <a:ext uri="{FF2B5EF4-FFF2-40B4-BE49-F238E27FC236}">
                <a16:creationId xmlns:a16="http://schemas.microsoft.com/office/drawing/2014/main" id="{C7C01E5B-D3CC-2064-AFFA-0F5DA256496B}"/>
              </a:ext>
            </a:extLst>
          </p:cNvPr>
          <p:cNvSpPr>
            <a:spLocks noGrp="1"/>
          </p:cNvSpPr>
          <p:nvPr>
            <p:ph type="sldNum" sz="quarter" idx="12"/>
          </p:nvPr>
        </p:nvSpPr>
        <p:spPr/>
        <p:txBody>
          <a:bodyPr/>
          <a:lstStyle>
            <a:lvl1pPr>
              <a:defRPr/>
            </a:lvl1pPr>
          </a:lstStyle>
          <a:p>
            <a:fld id="{944B2CB5-3811-4860-A7B0-1914BC7F6BE0}" type="slidenum">
              <a:rPr lang="en-US" altLang="en-US"/>
              <a:pPr/>
              <a:t>‹#›</a:t>
            </a:fld>
            <a:endParaRPr lang="en-US" altLang="en-US"/>
          </a:p>
        </p:txBody>
      </p:sp>
    </p:spTree>
    <p:extLst>
      <p:ext uri="{BB962C8B-B14F-4D97-AF65-F5344CB8AC3E}">
        <p14:creationId xmlns:p14="http://schemas.microsoft.com/office/powerpoint/2010/main" val="23189557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B83FCDD-A610-81F3-1097-299E48E6C6B1}"/>
              </a:ext>
            </a:extLst>
          </p:cNvPr>
          <p:cNvSpPr/>
          <p:nvPr/>
        </p:nvSpPr>
        <p:spPr bwMode="white">
          <a:xfrm>
            <a:off x="-9525" y="4572000"/>
            <a:ext cx="9144000" cy="887413"/>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a:solidFill>
                <a:srgbClr val="FFFFFF"/>
              </a:solidFill>
              <a:ea typeface="ＭＳ Ｐゴシック" charset="-128"/>
            </a:endParaRPr>
          </a:p>
        </p:txBody>
      </p:sp>
      <p:sp>
        <p:nvSpPr>
          <p:cNvPr id="6" name="Rectangle 5">
            <a:extLst>
              <a:ext uri="{FF2B5EF4-FFF2-40B4-BE49-F238E27FC236}">
                <a16:creationId xmlns:a16="http://schemas.microsoft.com/office/drawing/2014/main" id="{A07ABEA3-F129-0020-2FFD-05487DF10729}"/>
              </a:ext>
            </a:extLst>
          </p:cNvPr>
          <p:cNvSpPr/>
          <p:nvPr/>
        </p:nvSpPr>
        <p:spPr>
          <a:xfrm>
            <a:off x="-9525" y="4664075"/>
            <a:ext cx="1463675" cy="712788"/>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a:solidFill>
                <a:srgbClr val="FFFFFF"/>
              </a:solidFill>
              <a:ea typeface="ＭＳ Ｐゴシック" charset="-128"/>
            </a:endParaRPr>
          </a:p>
        </p:txBody>
      </p:sp>
      <p:sp>
        <p:nvSpPr>
          <p:cNvPr id="7" name="Rectangle 6">
            <a:extLst>
              <a:ext uri="{FF2B5EF4-FFF2-40B4-BE49-F238E27FC236}">
                <a16:creationId xmlns:a16="http://schemas.microsoft.com/office/drawing/2014/main" id="{8D1E0BA8-270B-6AD7-56C8-62A9F3A6549D}"/>
              </a:ext>
            </a:extLst>
          </p:cNvPr>
          <p:cNvSpPr/>
          <p:nvPr/>
        </p:nvSpPr>
        <p:spPr>
          <a:xfrm>
            <a:off x="1544638" y="4654550"/>
            <a:ext cx="7599362" cy="712788"/>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a:solidFill>
                <a:srgbClr val="FFFFFF"/>
              </a:solidFill>
              <a:ea typeface="ＭＳ Ｐゴシック" charset="-128"/>
            </a:endParaRPr>
          </a:p>
        </p:txBody>
      </p:sp>
      <p:sp>
        <p:nvSpPr>
          <p:cNvPr id="8" name="Rectangle 7">
            <a:extLst>
              <a:ext uri="{FF2B5EF4-FFF2-40B4-BE49-F238E27FC236}">
                <a16:creationId xmlns:a16="http://schemas.microsoft.com/office/drawing/2014/main" id="{14FBC2EE-8EC9-9EF0-E00C-E6F0A5A10232}"/>
              </a:ext>
            </a:extLst>
          </p:cNvPr>
          <p:cNvSpPr/>
          <p:nvPr/>
        </p:nvSpPr>
        <p:spPr bwMode="white">
          <a:xfrm>
            <a:off x="1447800" y="0"/>
            <a:ext cx="100013" cy="6867525"/>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a:solidFill>
                <a:srgbClr val="FFFFFF"/>
              </a:solidFill>
              <a:ea typeface="ＭＳ Ｐゴシック" charset="-128"/>
            </a:endParaRPr>
          </a:p>
        </p:txBody>
      </p:sp>
      <p:sp>
        <p:nvSpPr>
          <p:cNvPr id="4" name="Text Placeholder 3"/>
          <p:cNvSpPr>
            <a:spLocks noGrp="1"/>
          </p:cNvSpPr>
          <p:nvPr>
            <p:ph type="body" sz="half" idx="2"/>
          </p:nvPr>
        </p:nvSpPr>
        <p:spPr>
          <a:xfrm>
            <a:off x="1600200" y="5486400"/>
            <a:ext cx="7315200" cy="685800"/>
          </a:xfrm>
        </p:spPr>
        <p:txBody>
          <a:bodyPr/>
          <a:lstStyle>
            <a:lvl1pPr marL="0" indent="0">
              <a:buFontTx/>
              <a:buNone/>
              <a:defRPr sz="1700"/>
            </a:lvl1pPr>
            <a:lvl2pPr>
              <a:buFontTx/>
              <a:buNone/>
              <a:defRPr sz="1200"/>
            </a:lvl2pPr>
            <a:lvl3pPr>
              <a:buFontTx/>
              <a:buNone/>
              <a:defRPr sz="1000"/>
            </a:lvl3pPr>
            <a:lvl4pPr>
              <a:buFontTx/>
              <a:buNone/>
              <a:defRPr sz="900"/>
            </a:lvl4pPr>
            <a:lvl5pPr>
              <a:buFontTx/>
              <a:buNone/>
              <a:defRPr sz="900"/>
            </a:lvl5pPr>
          </a:lstStyle>
          <a:p>
            <a:pPr lvl="0"/>
            <a:r>
              <a:rPr lang="en-US"/>
              <a:t>Click to edit Master text styles</a:t>
            </a:r>
          </a:p>
        </p:txBody>
      </p:sp>
      <p:sp>
        <p:nvSpPr>
          <p:cNvPr id="2" name="Title 1"/>
          <p:cNvSpPr>
            <a:spLocks noGrp="1"/>
          </p:cNvSpPr>
          <p:nvPr>
            <p:ph type="title"/>
          </p:nvPr>
        </p:nvSpPr>
        <p:spPr>
          <a:xfrm>
            <a:off x="1600200" y="4648200"/>
            <a:ext cx="7315200" cy="685800"/>
          </a:xfrm>
        </p:spPr>
        <p:txBody>
          <a:bodyPr/>
          <a:lstStyle>
            <a:lvl1pPr algn="l">
              <a:buNone/>
              <a:defRPr sz="2800" b="0">
                <a:solidFill>
                  <a:srgbClr val="FFFFFF"/>
                </a:solidFill>
              </a:defRPr>
            </a:lvl1pPr>
          </a:lstStyle>
          <a:p>
            <a:r>
              <a:rPr lang="en-US"/>
              <a:t>Click to edit Master title style</a:t>
            </a:r>
          </a:p>
        </p:txBody>
      </p:sp>
      <p:sp>
        <p:nvSpPr>
          <p:cNvPr id="3" name="Picture Placeholder 2"/>
          <p:cNvSpPr>
            <a:spLocks noGrp="1"/>
          </p:cNvSpPr>
          <p:nvPr>
            <p:ph type="pic" idx="1"/>
          </p:nvPr>
        </p:nvSpPr>
        <p:spPr>
          <a:xfrm>
            <a:off x="1560576" y="0"/>
            <a:ext cx="7583424" cy="4568952"/>
          </a:xfrm>
          <a:solidFill>
            <a:schemeClr val="accent1">
              <a:tint val="40000"/>
            </a:schemeClr>
          </a:solidFill>
          <a:ln>
            <a:noFill/>
          </a:ln>
        </p:spPr>
        <p:txBody>
          <a:bodyPr>
            <a:normAutofit/>
          </a:bodyPr>
          <a:lstStyle>
            <a:lvl1pPr marL="0" indent="0">
              <a:buNone/>
              <a:defRPr sz="3200"/>
            </a:lvl1pPr>
          </a:lstStyle>
          <a:p>
            <a:pPr lvl="0"/>
            <a:r>
              <a:rPr lang="en-US" noProof="0"/>
              <a:t>Click icon to add picture</a:t>
            </a:r>
            <a:endParaRPr lang="en-US" noProof="0" dirty="0"/>
          </a:p>
        </p:txBody>
      </p:sp>
      <p:sp>
        <p:nvSpPr>
          <p:cNvPr id="9" name="Date Placeholder 11">
            <a:extLst>
              <a:ext uri="{FF2B5EF4-FFF2-40B4-BE49-F238E27FC236}">
                <a16:creationId xmlns:a16="http://schemas.microsoft.com/office/drawing/2014/main" id="{A0C8396D-51E1-3A07-BE64-CE1CF542A83F}"/>
              </a:ext>
            </a:extLst>
          </p:cNvPr>
          <p:cNvSpPr>
            <a:spLocks noGrp="1"/>
          </p:cNvSpPr>
          <p:nvPr>
            <p:ph type="dt" sz="half" idx="10"/>
          </p:nvPr>
        </p:nvSpPr>
        <p:spPr>
          <a:xfrm>
            <a:off x="6248400" y="6248400"/>
            <a:ext cx="2667000" cy="365125"/>
          </a:xfrm>
        </p:spPr>
        <p:txBody>
          <a:bodyPr/>
          <a:lstStyle>
            <a:lvl1pPr>
              <a:defRPr/>
            </a:lvl1pPr>
          </a:lstStyle>
          <a:p>
            <a:pPr>
              <a:defRPr/>
            </a:pPr>
            <a:endParaRPr lang="en-US"/>
          </a:p>
        </p:txBody>
      </p:sp>
      <p:sp>
        <p:nvSpPr>
          <p:cNvPr id="10" name="Slide Number Placeholder 12">
            <a:extLst>
              <a:ext uri="{FF2B5EF4-FFF2-40B4-BE49-F238E27FC236}">
                <a16:creationId xmlns:a16="http://schemas.microsoft.com/office/drawing/2014/main" id="{AB83ED7D-DB2E-7784-2B20-9974646BA5FF}"/>
              </a:ext>
            </a:extLst>
          </p:cNvPr>
          <p:cNvSpPr>
            <a:spLocks noGrp="1"/>
          </p:cNvSpPr>
          <p:nvPr>
            <p:ph type="sldNum" sz="quarter" idx="11"/>
          </p:nvPr>
        </p:nvSpPr>
        <p:spPr>
          <a:xfrm>
            <a:off x="0" y="4667250"/>
            <a:ext cx="1447800" cy="663575"/>
          </a:xfrm>
        </p:spPr>
        <p:txBody>
          <a:bodyPr/>
          <a:lstStyle>
            <a:lvl1pPr>
              <a:defRPr sz="2800"/>
            </a:lvl1pPr>
          </a:lstStyle>
          <a:p>
            <a:fld id="{8519EE5E-8FDA-448F-BC20-BEF946BAF875}" type="slidenum">
              <a:rPr lang="en-US" altLang="en-US"/>
              <a:pPr/>
              <a:t>‹#›</a:t>
            </a:fld>
            <a:endParaRPr lang="en-US" altLang="en-US"/>
          </a:p>
        </p:txBody>
      </p:sp>
      <p:sp>
        <p:nvSpPr>
          <p:cNvPr id="11" name="Footer Placeholder 13">
            <a:extLst>
              <a:ext uri="{FF2B5EF4-FFF2-40B4-BE49-F238E27FC236}">
                <a16:creationId xmlns:a16="http://schemas.microsoft.com/office/drawing/2014/main" id="{472581DD-6B10-6B42-34B2-883988703066}"/>
              </a:ext>
            </a:extLst>
          </p:cNvPr>
          <p:cNvSpPr>
            <a:spLocks noGrp="1"/>
          </p:cNvSpPr>
          <p:nvPr>
            <p:ph type="ftr" sz="quarter" idx="12"/>
          </p:nvPr>
        </p:nvSpPr>
        <p:spPr>
          <a:xfrm>
            <a:off x="1600200" y="6248400"/>
            <a:ext cx="4572000" cy="365125"/>
          </a:xfrm>
        </p:spPr>
        <p:txBody>
          <a:bodyPr/>
          <a:lstStyle>
            <a:lvl1pPr>
              <a:defRPr/>
            </a:lvl1pPr>
          </a:lstStyle>
          <a:p>
            <a:pPr>
              <a:defRPr/>
            </a:pPr>
            <a:endParaRPr lang="en-US"/>
          </a:p>
        </p:txBody>
      </p:sp>
    </p:spTree>
    <p:extLst>
      <p:ext uri="{BB962C8B-B14F-4D97-AF65-F5344CB8AC3E}">
        <p14:creationId xmlns:p14="http://schemas.microsoft.com/office/powerpoint/2010/main" val="16428793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3.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1026" name="Title Placeholder 21">
            <a:extLst>
              <a:ext uri="{FF2B5EF4-FFF2-40B4-BE49-F238E27FC236}">
                <a16:creationId xmlns:a16="http://schemas.microsoft.com/office/drawing/2014/main" id="{996FCCED-9769-DDAD-E25E-EA3D2B3B1A27}"/>
              </a:ext>
            </a:extLst>
          </p:cNvPr>
          <p:cNvSpPr>
            <a:spLocks noGrp="1"/>
          </p:cNvSpPr>
          <p:nvPr>
            <p:ph type="title"/>
          </p:nvPr>
        </p:nvSpPr>
        <p:spPr bwMode="auto">
          <a:xfrm>
            <a:off x="609600" y="228600"/>
            <a:ext cx="81534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Text Placeholder 12">
            <a:extLst>
              <a:ext uri="{FF2B5EF4-FFF2-40B4-BE49-F238E27FC236}">
                <a16:creationId xmlns:a16="http://schemas.microsoft.com/office/drawing/2014/main" id="{D0B5B8B8-B2A2-1D06-36AC-4296FA044083}"/>
              </a:ext>
            </a:extLst>
          </p:cNvPr>
          <p:cNvSpPr>
            <a:spLocks noGrp="1"/>
          </p:cNvSpPr>
          <p:nvPr>
            <p:ph type="body" idx="1"/>
          </p:nvPr>
        </p:nvSpPr>
        <p:spPr bwMode="auto">
          <a:xfrm>
            <a:off x="590550" y="381000"/>
            <a:ext cx="81534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4" name="Date Placeholder 13">
            <a:extLst>
              <a:ext uri="{FF2B5EF4-FFF2-40B4-BE49-F238E27FC236}">
                <a16:creationId xmlns:a16="http://schemas.microsoft.com/office/drawing/2014/main" id="{8BB776D3-FDDF-18EC-07A6-C4053A2028E4}"/>
              </a:ext>
            </a:extLst>
          </p:cNvPr>
          <p:cNvSpPr>
            <a:spLocks noGrp="1"/>
          </p:cNvSpPr>
          <p:nvPr>
            <p:ph type="dt" sz="half" idx="2"/>
          </p:nvPr>
        </p:nvSpPr>
        <p:spPr>
          <a:xfrm>
            <a:off x="6096000" y="6248400"/>
            <a:ext cx="2667000" cy="365125"/>
          </a:xfrm>
          <a:prstGeom prst="rect">
            <a:avLst/>
          </a:prstGeom>
        </p:spPr>
        <p:txBody>
          <a:bodyPr vert="horz" wrap="square" lIns="91440" tIns="45720" rIns="91440" bIns="45720" numCol="1" anchor="ctr" anchorCtr="0" compatLnSpc="1">
            <a:prstTxWarp prst="textNoShape">
              <a:avLst/>
            </a:prstTxWarp>
          </a:bodyPr>
          <a:lstStyle>
            <a:lvl1pPr>
              <a:defRPr sz="1400">
                <a:solidFill>
                  <a:schemeClr val="tx2"/>
                </a:solidFill>
                <a:latin typeface="Arial" pitchFamily="34" charset="0"/>
                <a:ea typeface="ＭＳ Ｐゴシック" charset="-128"/>
              </a:defRPr>
            </a:lvl1pPr>
          </a:lstStyle>
          <a:p>
            <a:pPr>
              <a:defRPr/>
            </a:pPr>
            <a:endParaRPr lang="en-US"/>
          </a:p>
        </p:txBody>
      </p:sp>
      <p:sp>
        <p:nvSpPr>
          <p:cNvPr id="3" name="Footer Placeholder 2">
            <a:extLst>
              <a:ext uri="{FF2B5EF4-FFF2-40B4-BE49-F238E27FC236}">
                <a16:creationId xmlns:a16="http://schemas.microsoft.com/office/drawing/2014/main" id="{F930541A-8112-2A0D-79FB-D7285A274261}"/>
              </a:ext>
            </a:extLst>
          </p:cNvPr>
          <p:cNvSpPr>
            <a:spLocks noGrp="1"/>
          </p:cNvSpPr>
          <p:nvPr>
            <p:ph type="ftr" sz="quarter" idx="3"/>
          </p:nvPr>
        </p:nvSpPr>
        <p:spPr>
          <a:xfrm>
            <a:off x="609600" y="6248400"/>
            <a:ext cx="5421313" cy="365125"/>
          </a:xfrm>
          <a:prstGeom prst="rect">
            <a:avLst/>
          </a:prstGeom>
        </p:spPr>
        <p:txBody>
          <a:bodyPr vert="horz" wrap="square" lIns="91440" tIns="45720" rIns="91440" bIns="45720" numCol="1" anchor="ctr" anchorCtr="0" compatLnSpc="1">
            <a:prstTxWarp prst="textNoShape">
              <a:avLst/>
            </a:prstTxWarp>
          </a:bodyPr>
          <a:lstStyle>
            <a:lvl1pPr algn="r">
              <a:defRPr sz="1400">
                <a:solidFill>
                  <a:schemeClr val="tx2"/>
                </a:solidFill>
                <a:latin typeface="Arial" pitchFamily="34" charset="0"/>
                <a:ea typeface="ＭＳ Ｐゴシック" charset="-128"/>
              </a:defRPr>
            </a:lvl1pPr>
          </a:lstStyle>
          <a:p>
            <a:pPr>
              <a:defRPr/>
            </a:pPr>
            <a:endParaRPr lang="en-US"/>
          </a:p>
        </p:txBody>
      </p:sp>
      <p:sp>
        <p:nvSpPr>
          <p:cNvPr id="7" name="Rectangle 6">
            <a:extLst>
              <a:ext uri="{FF2B5EF4-FFF2-40B4-BE49-F238E27FC236}">
                <a16:creationId xmlns:a16="http://schemas.microsoft.com/office/drawing/2014/main" id="{FC5D9A9C-5F1B-5BA9-774E-3A6352EE0F8B}"/>
              </a:ext>
            </a:extLst>
          </p:cNvPr>
          <p:cNvSpPr/>
          <p:nvPr/>
        </p:nvSpPr>
        <p:spPr bwMode="white">
          <a:xfrm>
            <a:off x="0" y="1235075"/>
            <a:ext cx="9144000" cy="31908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a:solidFill>
                <a:srgbClr val="FFFFFF"/>
              </a:solidFill>
              <a:ea typeface="ＭＳ Ｐゴシック" charset="-128"/>
            </a:endParaRPr>
          </a:p>
        </p:txBody>
      </p:sp>
      <p:sp>
        <p:nvSpPr>
          <p:cNvPr id="8" name="Rectangle 7">
            <a:extLst>
              <a:ext uri="{FF2B5EF4-FFF2-40B4-BE49-F238E27FC236}">
                <a16:creationId xmlns:a16="http://schemas.microsoft.com/office/drawing/2014/main" id="{0E7964F1-B74C-CAB0-D531-EBDB002470AA}"/>
              </a:ext>
            </a:extLst>
          </p:cNvPr>
          <p:cNvSpPr/>
          <p:nvPr/>
        </p:nvSpPr>
        <p:spPr>
          <a:xfrm>
            <a:off x="0" y="1279525"/>
            <a:ext cx="533400" cy="228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a:solidFill>
                <a:srgbClr val="FFFFFF"/>
              </a:solidFill>
              <a:ea typeface="ＭＳ Ｐゴシック" charset="-128"/>
            </a:endParaRPr>
          </a:p>
        </p:txBody>
      </p:sp>
      <p:sp>
        <p:nvSpPr>
          <p:cNvPr id="9" name="Rectangle 8">
            <a:extLst>
              <a:ext uri="{FF2B5EF4-FFF2-40B4-BE49-F238E27FC236}">
                <a16:creationId xmlns:a16="http://schemas.microsoft.com/office/drawing/2014/main" id="{0FDCFECB-CB65-21AF-3B52-E2FC21433570}"/>
              </a:ext>
            </a:extLst>
          </p:cNvPr>
          <p:cNvSpPr/>
          <p:nvPr/>
        </p:nvSpPr>
        <p:spPr>
          <a:xfrm>
            <a:off x="590550" y="1279525"/>
            <a:ext cx="8553450" cy="228600"/>
          </a:xfrm>
          <a:prstGeom prst="rect">
            <a:avLst/>
          </a:prstGeom>
          <a:solidFill>
            <a:srgbClr val="92D050"/>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a:solidFill>
                <a:srgbClr val="FFFFFF"/>
              </a:solidFill>
              <a:ea typeface="ＭＳ Ｐゴシック" charset="-128"/>
            </a:endParaRPr>
          </a:p>
        </p:txBody>
      </p:sp>
      <p:sp>
        <p:nvSpPr>
          <p:cNvPr id="23" name="Slide Number Placeholder 22">
            <a:extLst>
              <a:ext uri="{FF2B5EF4-FFF2-40B4-BE49-F238E27FC236}">
                <a16:creationId xmlns:a16="http://schemas.microsoft.com/office/drawing/2014/main" id="{2D7F495A-CDDB-592E-D2C9-2965179DB82E}"/>
              </a:ext>
            </a:extLst>
          </p:cNvPr>
          <p:cNvSpPr>
            <a:spLocks noGrp="1"/>
          </p:cNvSpPr>
          <p:nvPr>
            <p:ph type="sldNum" sz="quarter" idx="4"/>
          </p:nvPr>
        </p:nvSpPr>
        <p:spPr>
          <a:xfrm>
            <a:off x="0" y="1271588"/>
            <a:ext cx="533400" cy="244475"/>
          </a:xfrm>
          <a:prstGeom prst="rect">
            <a:avLst/>
          </a:prstGeom>
          <a:solidFill>
            <a:schemeClr val="bg2">
              <a:lumMod val="75000"/>
            </a:schemeClr>
          </a:solidFill>
        </p:spPr>
        <p:txBody>
          <a:bodyPr vert="horz" wrap="square" lIns="91440" tIns="45720" rIns="91440" bIns="45720" numCol="1" anchor="ctr" anchorCtr="0" compatLnSpc="1">
            <a:prstTxWarp prst="textNoShape">
              <a:avLst/>
            </a:prstTxWarp>
            <a:normAutofit/>
          </a:bodyPr>
          <a:lstStyle>
            <a:lvl1pPr algn="ctr">
              <a:defRPr sz="1400" b="1">
                <a:solidFill>
                  <a:srgbClr val="FFFFFF"/>
                </a:solidFill>
                <a:ea typeface="MS PGothic" panose="020B0600070205080204" pitchFamily="34" charset="-128"/>
              </a:defRPr>
            </a:lvl1pPr>
          </a:lstStyle>
          <a:p>
            <a:fld id="{042396F1-BC94-4FB4-B507-84FFC4F34103}"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740" r:id="rId1"/>
    <p:sldLayoutId id="2147483733" r:id="rId2"/>
    <p:sldLayoutId id="2147483741" r:id="rId3"/>
    <p:sldLayoutId id="2147483734" r:id="rId4"/>
    <p:sldLayoutId id="2147483735" r:id="rId5"/>
    <p:sldLayoutId id="2147483736" r:id="rId6"/>
    <p:sldLayoutId id="2147483742" r:id="rId7"/>
    <p:sldLayoutId id="2147483737" r:id="rId8"/>
    <p:sldLayoutId id="2147483743" r:id="rId9"/>
    <p:sldLayoutId id="2147483738" r:id="rId10"/>
    <p:sldLayoutId id="2147483744" r:id="rId11"/>
    <p:sldLayoutId id="2147483739" r:id="rId12"/>
  </p:sldLayoutIdLst>
  <p:txStyles>
    <p:titleStyle>
      <a:lvl1pPr algn="l" rtl="0" eaLnBrk="0" fontAlgn="base" hangingPunct="0">
        <a:spcBef>
          <a:spcPct val="0"/>
        </a:spcBef>
        <a:spcAft>
          <a:spcPct val="0"/>
        </a:spcAft>
        <a:defRPr sz="4400" kern="1200">
          <a:solidFill>
            <a:schemeClr val="tx2"/>
          </a:solidFill>
          <a:latin typeface="+mj-lt"/>
          <a:ea typeface="MS PGothic" pitchFamily="34" charset="-128"/>
          <a:cs typeface="ＭＳ Ｐゴシック" charset="-128"/>
        </a:defRPr>
      </a:lvl1pPr>
      <a:lvl2pPr algn="l" rtl="0" eaLnBrk="0" fontAlgn="base" hangingPunct="0">
        <a:spcBef>
          <a:spcPct val="0"/>
        </a:spcBef>
        <a:spcAft>
          <a:spcPct val="0"/>
        </a:spcAft>
        <a:defRPr sz="4400">
          <a:solidFill>
            <a:schemeClr val="tx2"/>
          </a:solidFill>
          <a:latin typeface="Tw Cen MT" pitchFamily="34" charset="0"/>
          <a:ea typeface="MS PGothic" pitchFamily="34" charset="-128"/>
          <a:cs typeface="ＭＳ Ｐゴシック" charset="-128"/>
        </a:defRPr>
      </a:lvl2pPr>
      <a:lvl3pPr algn="l" rtl="0" eaLnBrk="0" fontAlgn="base" hangingPunct="0">
        <a:spcBef>
          <a:spcPct val="0"/>
        </a:spcBef>
        <a:spcAft>
          <a:spcPct val="0"/>
        </a:spcAft>
        <a:defRPr sz="4400">
          <a:solidFill>
            <a:schemeClr val="tx2"/>
          </a:solidFill>
          <a:latin typeface="Tw Cen MT" pitchFamily="34" charset="0"/>
          <a:ea typeface="MS PGothic" pitchFamily="34" charset="-128"/>
          <a:cs typeface="ＭＳ Ｐゴシック" charset="-128"/>
        </a:defRPr>
      </a:lvl3pPr>
      <a:lvl4pPr algn="l" rtl="0" eaLnBrk="0" fontAlgn="base" hangingPunct="0">
        <a:spcBef>
          <a:spcPct val="0"/>
        </a:spcBef>
        <a:spcAft>
          <a:spcPct val="0"/>
        </a:spcAft>
        <a:defRPr sz="4400">
          <a:solidFill>
            <a:schemeClr val="tx2"/>
          </a:solidFill>
          <a:latin typeface="Tw Cen MT" pitchFamily="34" charset="0"/>
          <a:ea typeface="MS PGothic" pitchFamily="34" charset="-128"/>
          <a:cs typeface="ＭＳ Ｐゴシック" charset="-128"/>
        </a:defRPr>
      </a:lvl4pPr>
      <a:lvl5pPr algn="l" rtl="0" eaLnBrk="0" fontAlgn="base" hangingPunct="0">
        <a:spcBef>
          <a:spcPct val="0"/>
        </a:spcBef>
        <a:spcAft>
          <a:spcPct val="0"/>
        </a:spcAft>
        <a:defRPr sz="4400">
          <a:solidFill>
            <a:schemeClr val="tx2"/>
          </a:solidFill>
          <a:latin typeface="Tw Cen MT" pitchFamily="34" charset="0"/>
          <a:ea typeface="MS PGothic" pitchFamily="34" charset="-128"/>
          <a:cs typeface="ＭＳ Ｐゴシック" charset="-128"/>
        </a:defRPr>
      </a:lvl5pPr>
      <a:lvl6pPr marL="457200" algn="l" rtl="0" eaLnBrk="1" fontAlgn="base" hangingPunct="1">
        <a:spcBef>
          <a:spcPct val="0"/>
        </a:spcBef>
        <a:spcAft>
          <a:spcPct val="0"/>
        </a:spcAft>
        <a:defRPr sz="4400">
          <a:solidFill>
            <a:schemeClr val="tx2"/>
          </a:solidFill>
          <a:latin typeface="Tw Cen MT" pitchFamily="34" charset="0"/>
        </a:defRPr>
      </a:lvl6pPr>
      <a:lvl7pPr marL="914400" algn="l" rtl="0" eaLnBrk="1" fontAlgn="base" hangingPunct="1">
        <a:spcBef>
          <a:spcPct val="0"/>
        </a:spcBef>
        <a:spcAft>
          <a:spcPct val="0"/>
        </a:spcAft>
        <a:defRPr sz="4400">
          <a:solidFill>
            <a:schemeClr val="tx2"/>
          </a:solidFill>
          <a:latin typeface="Tw Cen MT" pitchFamily="34" charset="0"/>
        </a:defRPr>
      </a:lvl7pPr>
      <a:lvl8pPr marL="1371600" algn="l" rtl="0" eaLnBrk="1" fontAlgn="base" hangingPunct="1">
        <a:spcBef>
          <a:spcPct val="0"/>
        </a:spcBef>
        <a:spcAft>
          <a:spcPct val="0"/>
        </a:spcAft>
        <a:defRPr sz="4400">
          <a:solidFill>
            <a:schemeClr val="tx2"/>
          </a:solidFill>
          <a:latin typeface="Tw Cen MT" pitchFamily="34" charset="0"/>
        </a:defRPr>
      </a:lvl8pPr>
      <a:lvl9pPr marL="1828800" algn="l" rtl="0" eaLnBrk="1" fontAlgn="base" hangingPunct="1">
        <a:spcBef>
          <a:spcPct val="0"/>
        </a:spcBef>
        <a:spcAft>
          <a:spcPct val="0"/>
        </a:spcAft>
        <a:defRPr sz="4400">
          <a:solidFill>
            <a:schemeClr val="tx2"/>
          </a:solidFill>
          <a:latin typeface="Tw Cen MT" pitchFamily="34" charset="0"/>
        </a:defRPr>
      </a:lvl9pPr>
    </p:titleStyle>
    <p:bodyStyle>
      <a:lvl1pPr marL="319088" indent="-319088" algn="l" rtl="0" eaLnBrk="0" fontAlgn="base" hangingPunct="0">
        <a:spcBef>
          <a:spcPts val="700"/>
        </a:spcBef>
        <a:spcAft>
          <a:spcPct val="0"/>
        </a:spcAft>
        <a:buClr>
          <a:schemeClr val="accent2"/>
        </a:buClr>
        <a:buSzPct val="60000"/>
        <a:buFont typeface="Wingdings" panose="05000000000000000000" pitchFamily="2" charset="2"/>
        <a:buChar char=""/>
        <a:defRPr sz="2900" kern="1200">
          <a:solidFill>
            <a:schemeClr val="tx1"/>
          </a:solidFill>
          <a:latin typeface="+mn-lt"/>
          <a:ea typeface="MS PGothic" pitchFamily="34" charset="-128"/>
          <a:cs typeface="ＭＳ Ｐゴシック" charset="-128"/>
        </a:defRPr>
      </a:lvl1pPr>
      <a:lvl2pPr marL="639763" indent="-273050" algn="l" rtl="0" eaLnBrk="0" fontAlgn="base" hangingPunct="0">
        <a:spcBef>
          <a:spcPts val="550"/>
        </a:spcBef>
        <a:spcAft>
          <a:spcPct val="0"/>
        </a:spcAft>
        <a:buClr>
          <a:schemeClr val="accent1"/>
        </a:buClr>
        <a:buSzPct val="70000"/>
        <a:buFont typeface="Wingdings 2" panose="05020102010507070707" pitchFamily="18" charset="2"/>
        <a:buChar char=""/>
        <a:defRPr sz="2600" kern="1200">
          <a:solidFill>
            <a:schemeClr val="tx1"/>
          </a:solidFill>
          <a:latin typeface="+mn-lt"/>
          <a:ea typeface="MS PGothic" pitchFamily="34" charset="-128"/>
          <a:cs typeface="+mn-cs"/>
        </a:defRPr>
      </a:lvl2pPr>
      <a:lvl3pPr marL="914400" indent="-228600" algn="l" rtl="0" eaLnBrk="0" fontAlgn="base" hangingPunct="0">
        <a:spcBef>
          <a:spcPts val="500"/>
        </a:spcBef>
        <a:spcAft>
          <a:spcPct val="0"/>
        </a:spcAft>
        <a:buClr>
          <a:schemeClr val="accent2"/>
        </a:buClr>
        <a:buSzPct val="75000"/>
        <a:buFont typeface="Wingdings" panose="05000000000000000000" pitchFamily="2" charset="2"/>
        <a:buChar char=""/>
        <a:defRPr sz="2300" kern="1200">
          <a:solidFill>
            <a:schemeClr val="tx1"/>
          </a:solidFill>
          <a:latin typeface="+mn-lt"/>
          <a:ea typeface="MS PGothic" pitchFamily="34" charset="-128"/>
          <a:cs typeface="+mn-cs"/>
        </a:defRPr>
      </a:lvl3pPr>
      <a:lvl4pPr marL="1371600" indent="-228600" algn="l" rtl="0" eaLnBrk="0" fontAlgn="base" hangingPunct="0">
        <a:spcBef>
          <a:spcPts val="400"/>
        </a:spcBef>
        <a:spcAft>
          <a:spcPct val="0"/>
        </a:spcAft>
        <a:buClr>
          <a:srgbClr val="A5AB81"/>
        </a:buClr>
        <a:buSzPct val="75000"/>
        <a:buFont typeface="Wingdings" panose="05000000000000000000" pitchFamily="2" charset="2"/>
        <a:buChar char=""/>
        <a:defRPr sz="2000" kern="1200">
          <a:solidFill>
            <a:schemeClr val="tx1"/>
          </a:solidFill>
          <a:latin typeface="+mn-lt"/>
          <a:ea typeface="MS PGothic" pitchFamily="34" charset="-128"/>
          <a:cs typeface="+mn-cs"/>
        </a:defRPr>
      </a:lvl4pPr>
      <a:lvl5pPr marL="1828800" indent="-228600" algn="l" rtl="0" eaLnBrk="0" fontAlgn="base" hangingPunct="0">
        <a:spcBef>
          <a:spcPts val="400"/>
        </a:spcBef>
        <a:spcAft>
          <a:spcPct val="0"/>
        </a:spcAft>
        <a:buClr>
          <a:srgbClr val="D8B25C"/>
        </a:buClr>
        <a:buSzPct val="65000"/>
        <a:buFont typeface="Wingdings" panose="05000000000000000000" pitchFamily="2" charset="2"/>
        <a:buChar char=""/>
        <a:defRPr sz="2000" kern="1200">
          <a:solidFill>
            <a:schemeClr val="tx1"/>
          </a:solidFill>
          <a:latin typeface="+mn-lt"/>
          <a:ea typeface="MS PGothic" pitchFamily="34" charset="-128"/>
          <a:cs typeface="+mn-cs"/>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2FE85F-4E30-194C-E481-5AC239A09706}"/>
              </a:ext>
            </a:extLst>
          </p:cNvPr>
          <p:cNvSpPr>
            <a:spLocks noGrp="1"/>
          </p:cNvSpPr>
          <p:nvPr>
            <p:ph type="ctrTitle"/>
          </p:nvPr>
        </p:nvSpPr>
        <p:spPr>
          <a:xfrm>
            <a:off x="457200" y="304800"/>
            <a:ext cx="8686800" cy="914400"/>
          </a:xfrm>
        </p:spPr>
        <p:txBody>
          <a:bodyPr>
            <a:noAutofit/>
          </a:bodyPr>
          <a:lstStyle/>
          <a:p>
            <a:pPr marL="24161750" indent="-24161750" eaLnBrk="1" hangingPunct="1">
              <a:defRPr/>
            </a:pPr>
            <a:r>
              <a:rPr lang="en-US" sz="2800" b="1" cap="none" dirty="0">
                <a:solidFill>
                  <a:srgbClr val="B32C16"/>
                </a:solidFill>
                <a:effectLst>
                  <a:outerShdw blurRad="38100" dist="38100" dir="2700000" algn="tl">
                    <a:srgbClr val="C0C0C0"/>
                  </a:outerShdw>
                </a:effectLst>
                <a:latin typeface="Arial" charset="0"/>
                <a:ea typeface="ＭＳ Ｐゴシック" charset="-128"/>
                <a:cs typeface="Arial" charset="0"/>
              </a:rPr>
              <a:t>Engineering Ethics                       </a:t>
            </a:r>
            <a:r>
              <a:rPr lang="en-US" sz="2400" b="1" cap="none" dirty="0">
                <a:solidFill>
                  <a:srgbClr val="B32C16"/>
                </a:solidFill>
                <a:effectLst>
                  <a:outerShdw blurRad="38100" dist="38100" dir="2700000" algn="tl">
                    <a:srgbClr val="C0C0C0"/>
                  </a:outerShdw>
                </a:effectLst>
                <a:latin typeface="Arial" charset="0"/>
                <a:ea typeface="ＭＳ Ｐゴシック" charset="-128"/>
                <a:cs typeface="Arial" charset="0"/>
              </a:rPr>
              <a:t>(HSS-422)          (3+0)</a:t>
            </a:r>
          </a:p>
        </p:txBody>
      </p:sp>
      <p:pic>
        <p:nvPicPr>
          <p:cNvPr id="7171" name="Picture 6">
            <a:extLst>
              <a:ext uri="{FF2B5EF4-FFF2-40B4-BE49-F238E27FC236}">
                <a16:creationId xmlns:a16="http://schemas.microsoft.com/office/drawing/2014/main" id="{74BB7897-E8C2-47E6-B8A8-271C2A28849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2133600"/>
            <a:ext cx="1447800" cy="1147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2" name="Picture 5">
            <a:extLst>
              <a:ext uri="{FF2B5EF4-FFF2-40B4-BE49-F238E27FC236}">
                <a16:creationId xmlns:a16="http://schemas.microsoft.com/office/drawing/2014/main" id="{A4C521A8-E0A0-174C-B43D-01C7D7AAB7C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4267200"/>
            <a:ext cx="1700213" cy="174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73" name="Title 3">
            <a:extLst>
              <a:ext uri="{FF2B5EF4-FFF2-40B4-BE49-F238E27FC236}">
                <a16:creationId xmlns:a16="http://schemas.microsoft.com/office/drawing/2014/main" id="{B37E0F5F-789C-7A75-2042-75DA8138C6C7}"/>
              </a:ext>
            </a:extLst>
          </p:cNvPr>
          <p:cNvSpPr txBox="1">
            <a:spLocks/>
          </p:cNvSpPr>
          <p:nvPr/>
        </p:nvSpPr>
        <p:spPr bwMode="auto">
          <a:xfrm>
            <a:off x="2209800" y="6134100"/>
            <a:ext cx="24384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bg1"/>
                </a:solidFill>
                <a:latin typeface="Arial" panose="020B0604020202020204" pitchFamily="34" charset="0"/>
              </a:defRPr>
            </a:lvl1pPr>
            <a:lvl2pPr marL="742950" indent="-285750" eaLnBrk="0" hangingPunct="0">
              <a:defRPr>
                <a:solidFill>
                  <a:schemeClr val="bg1"/>
                </a:solidFill>
                <a:latin typeface="Arial" panose="020B0604020202020204" pitchFamily="34" charset="0"/>
              </a:defRPr>
            </a:lvl2pPr>
            <a:lvl3pPr marL="1143000" indent="-228600" eaLnBrk="0" hangingPunct="0">
              <a:defRPr>
                <a:solidFill>
                  <a:schemeClr val="bg1"/>
                </a:solidFill>
                <a:latin typeface="Arial" panose="020B0604020202020204" pitchFamily="34" charset="0"/>
              </a:defRPr>
            </a:lvl3pPr>
            <a:lvl4pPr marL="1600200" indent="-228600" eaLnBrk="0" hangingPunct="0">
              <a:defRPr>
                <a:solidFill>
                  <a:schemeClr val="bg1"/>
                </a:solidFill>
                <a:latin typeface="Arial" panose="020B0604020202020204" pitchFamily="34" charset="0"/>
              </a:defRPr>
            </a:lvl4pPr>
            <a:lvl5pPr marL="2057400" indent="-228600" eaLnBrk="0" hangingPunct="0">
              <a:defRPr>
                <a:solidFill>
                  <a:schemeClr val="bg1"/>
                </a:solidFill>
                <a:latin typeface="Arial" panose="020B0604020202020204" pitchFamily="34" charset="0"/>
              </a:defRPr>
            </a:lvl5pPr>
            <a:lvl6pPr marL="2514600" indent="-228600" eaLnBrk="0" fontAlgn="base" hangingPunct="0">
              <a:spcBef>
                <a:spcPct val="0"/>
              </a:spcBef>
              <a:spcAft>
                <a:spcPct val="0"/>
              </a:spcAft>
              <a:defRPr>
                <a:solidFill>
                  <a:schemeClr val="bg1"/>
                </a:solidFill>
                <a:latin typeface="Arial" panose="020B0604020202020204" pitchFamily="34" charset="0"/>
              </a:defRPr>
            </a:lvl6pPr>
            <a:lvl7pPr marL="2971800" indent="-228600" eaLnBrk="0" fontAlgn="base" hangingPunct="0">
              <a:spcBef>
                <a:spcPct val="0"/>
              </a:spcBef>
              <a:spcAft>
                <a:spcPct val="0"/>
              </a:spcAft>
              <a:defRPr>
                <a:solidFill>
                  <a:schemeClr val="bg1"/>
                </a:solidFill>
                <a:latin typeface="Arial" panose="020B0604020202020204" pitchFamily="34" charset="0"/>
              </a:defRPr>
            </a:lvl7pPr>
            <a:lvl8pPr marL="3429000" indent="-228600" eaLnBrk="0" fontAlgn="base" hangingPunct="0">
              <a:spcBef>
                <a:spcPct val="0"/>
              </a:spcBef>
              <a:spcAft>
                <a:spcPct val="0"/>
              </a:spcAft>
              <a:defRPr>
                <a:solidFill>
                  <a:schemeClr val="bg1"/>
                </a:solidFill>
                <a:latin typeface="Arial" panose="020B0604020202020204" pitchFamily="34" charset="0"/>
              </a:defRPr>
            </a:lvl8pPr>
            <a:lvl9pPr marL="3886200" indent="-228600" eaLnBrk="0" fontAlgn="base" hangingPunct="0">
              <a:spcBef>
                <a:spcPct val="0"/>
              </a:spcBef>
              <a:spcAft>
                <a:spcPct val="0"/>
              </a:spcAft>
              <a:defRPr>
                <a:solidFill>
                  <a:schemeClr val="bg1"/>
                </a:solidFill>
                <a:latin typeface="Arial" panose="020B0604020202020204" pitchFamily="34" charset="0"/>
              </a:defRPr>
            </a:lvl9pPr>
          </a:lstStyle>
          <a:p>
            <a:pPr algn="r" eaLnBrk="1" hangingPunct="1">
              <a:lnSpc>
                <a:spcPct val="80000"/>
              </a:lnSpc>
            </a:pPr>
            <a:endParaRPr lang="en-US" altLang="en-US" sz="2600" b="1" dirty="0">
              <a:latin typeface="Tw Cen MT" panose="020B0602020104020603" pitchFamily="34" charset="0"/>
              <a:cs typeface="Arial" panose="020B0604020202020204" pitchFamily="34" charset="0"/>
            </a:endParaRPr>
          </a:p>
        </p:txBody>
      </p:sp>
      <p:sp>
        <p:nvSpPr>
          <p:cNvPr id="2" name="Title 3">
            <a:extLst>
              <a:ext uri="{FF2B5EF4-FFF2-40B4-BE49-F238E27FC236}">
                <a16:creationId xmlns:a16="http://schemas.microsoft.com/office/drawing/2014/main" id="{B4AFF572-8320-7835-92C4-3D6280736B4E}"/>
              </a:ext>
            </a:extLst>
          </p:cNvPr>
          <p:cNvSpPr txBox="1">
            <a:spLocks/>
          </p:cNvSpPr>
          <p:nvPr/>
        </p:nvSpPr>
        <p:spPr bwMode="auto">
          <a:xfrm>
            <a:off x="2362200" y="4114800"/>
            <a:ext cx="6477000"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eaLnBrk="1" hangingPunct="1">
              <a:lnSpc>
                <a:spcPct val="80000"/>
              </a:lnSpc>
            </a:pPr>
            <a:r>
              <a:rPr lang="en-US" sz="3600" b="1" dirty="0">
                <a:solidFill>
                  <a:srgbClr val="800040"/>
                </a:solidFill>
                <a:latin typeface="Calibri" pitchFamily="34" charset="0"/>
                <a:cs typeface="Arial" charset="0"/>
              </a:rPr>
              <a:t>ENGR. SYED RIZWAN ALI</a:t>
            </a:r>
            <a:endParaRPr lang="en-US" sz="3200" b="1" dirty="0">
              <a:solidFill>
                <a:srgbClr val="800040"/>
              </a:solidFill>
              <a:latin typeface="Calibri" pitchFamily="34" charset="0"/>
              <a:cs typeface="Arial" charset="0"/>
            </a:endParaRPr>
          </a:p>
          <a:p>
            <a:pPr eaLnBrk="1" hangingPunct="1">
              <a:lnSpc>
                <a:spcPct val="80000"/>
              </a:lnSpc>
            </a:pPr>
            <a:r>
              <a:rPr lang="en-US" sz="3200" b="1" dirty="0">
                <a:solidFill>
                  <a:srgbClr val="800040"/>
                </a:solidFill>
                <a:latin typeface="Calibri" pitchFamily="34" charset="0"/>
                <a:cs typeface="Arial" charset="0"/>
              </a:rPr>
              <a:t>Assistant Professor,</a:t>
            </a:r>
          </a:p>
          <a:p>
            <a:pPr eaLnBrk="1" hangingPunct="1">
              <a:lnSpc>
                <a:spcPct val="80000"/>
              </a:lnSpc>
            </a:pPr>
            <a:r>
              <a:rPr lang="en-US" sz="3200" b="1" dirty="0">
                <a:solidFill>
                  <a:srgbClr val="800040"/>
                </a:solidFill>
                <a:latin typeface="Calibri" pitchFamily="34" charset="0"/>
                <a:cs typeface="Arial" charset="0"/>
              </a:rPr>
              <a:t>Head of Business Incubation Center,</a:t>
            </a:r>
          </a:p>
          <a:p>
            <a:pPr eaLnBrk="1" hangingPunct="1">
              <a:lnSpc>
                <a:spcPct val="80000"/>
              </a:lnSpc>
            </a:pPr>
            <a:r>
              <a:rPr lang="en-US" sz="3200" b="1" dirty="0">
                <a:solidFill>
                  <a:srgbClr val="800040"/>
                </a:solidFill>
                <a:latin typeface="Calibri" pitchFamily="34" charset="0"/>
                <a:cs typeface="Arial" charset="0"/>
              </a:rPr>
              <a:t>Bahria University (Karachi Campus)</a:t>
            </a:r>
          </a:p>
          <a:p>
            <a:pPr algn="r" eaLnBrk="1" hangingPunct="1">
              <a:lnSpc>
                <a:spcPct val="80000"/>
              </a:lnSpc>
            </a:pPr>
            <a:endParaRPr lang="en-US" sz="2600" b="1" dirty="0">
              <a:solidFill>
                <a:schemeClr val="tx2"/>
              </a:solidFill>
              <a:latin typeface="Tw Cen MT" pitchFamily="34" charset="0"/>
              <a:cs typeface="Arial" charset="0"/>
            </a:endParaRPr>
          </a:p>
        </p:txBody>
      </p:sp>
      <p:pic>
        <p:nvPicPr>
          <p:cNvPr id="5" name="Picture 4" descr="A book cover with text&#10;&#10;Description automatically generated">
            <a:extLst>
              <a:ext uri="{FF2B5EF4-FFF2-40B4-BE49-F238E27FC236}">
                <a16:creationId xmlns:a16="http://schemas.microsoft.com/office/drawing/2014/main" id="{9A585A6F-8C19-EB1E-D469-89D998F76A89}"/>
              </a:ext>
            </a:extLst>
          </p:cNvPr>
          <p:cNvPicPr>
            <a:picLocks noChangeAspect="1"/>
          </p:cNvPicPr>
          <p:nvPr/>
        </p:nvPicPr>
        <p:blipFill rotWithShape="1">
          <a:blip r:embed="rId4">
            <a:extLst>
              <a:ext uri="{28A0092B-C50C-407E-A947-70E740481C1C}">
                <a14:useLocalDpi xmlns:a14="http://schemas.microsoft.com/office/drawing/2010/main" val="0"/>
              </a:ext>
            </a:extLst>
          </a:blip>
          <a:srcRect l="34001" r="33999" b="11905"/>
          <a:stretch/>
        </p:blipFill>
        <p:spPr>
          <a:xfrm>
            <a:off x="7227125" y="1740568"/>
            <a:ext cx="1752600" cy="2526632"/>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47D152-076D-C20A-C890-5D60EFD4BB3C}"/>
            </a:ext>
          </a:extLst>
        </p:cNvPr>
        <p:cNvGrpSpPr/>
        <p:nvPr/>
      </p:nvGrpSpPr>
      <p:grpSpPr>
        <a:xfrm>
          <a:off x="0" y="0"/>
          <a:ext cx="0" cy="0"/>
          <a:chOff x="0" y="0"/>
          <a:chExt cx="0" cy="0"/>
        </a:xfrm>
      </p:grpSpPr>
      <p:sp>
        <p:nvSpPr>
          <p:cNvPr id="10242" name="Rectangle 4">
            <a:extLst>
              <a:ext uri="{FF2B5EF4-FFF2-40B4-BE49-F238E27FC236}">
                <a16:creationId xmlns:a16="http://schemas.microsoft.com/office/drawing/2014/main" id="{BB91B59B-4344-7217-1BBD-3D6A01EAB113}"/>
              </a:ext>
            </a:extLst>
          </p:cNvPr>
          <p:cNvSpPr>
            <a:spLocks noGrp="1" noChangeArrowheads="1"/>
          </p:cNvSpPr>
          <p:nvPr>
            <p:ph type="title"/>
          </p:nvPr>
        </p:nvSpPr>
        <p:spPr>
          <a:xfrm>
            <a:off x="457200" y="228600"/>
            <a:ext cx="8534400" cy="1143000"/>
          </a:xfrm>
        </p:spPr>
        <p:txBody>
          <a:bodyPr/>
          <a:lstStyle/>
          <a:p>
            <a:pPr algn="just" eaLnBrk="1" hangingPunct="1"/>
            <a:r>
              <a:rPr lang="en-US" altLang="en-US" sz="3600" b="1" dirty="0"/>
              <a:t>Introduction to Ethical Decision Making</a:t>
            </a:r>
          </a:p>
        </p:txBody>
      </p:sp>
      <p:sp>
        <p:nvSpPr>
          <p:cNvPr id="3" name="Rectangle 7">
            <a:extLst>
              <a:ext uri="{FF2B5EF4-FFF2-40B4-BE49-F238E27FC236}">
                <a16:creationId xmlns:a16="http://schemas.microsoft.com/office/drawing/2014/main" id="{749C5697-4205-5360-7D2E-FBFA8218E1F1}"/>
              </a:ext>
            </a:extLst>
          </p:cNvPr>
          <p:cNvSpPr txBox="1">
            <a:spLocks noChangeArrowheads="1"/>
          </p:cNvSpPr>
          <p:nvPr/>
        </p:nvSpPr>
        <p:spPr bwMode="auto">
          <a:xfrm>
            <a:off x="609600" y="1600200"/>
            <a:ext cx="8382000" cy="502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84138" tIns="42863" rIns="84138" bIns="42863"/>
          <a:lstStyle>
            <a:lvl1pPr marL="342900" indent="-342900" defTabSz="776288" eaLnBrk="0" hangingPunct="0">
              <a:defRPr>
                <a:solidFill>
                  <a:schemeClr val="tx1"/>
                </a:solidFill>
                <a:latin typeface="Arial" pitchFamily="34" charset="0"/>
              </a:defRPr>
            </a:lvl1pPr>
            <a:lvl2pPr marL="742950" indent="-285750" defTabSz="776288" eaLnBrk="0" hangingPunct="0">
              <a:defRPr>
                <a:solidFill>
                  <a:schemeClr val="tx1"/>
                </a:solidFill>
                <a:latin typeface="Arial" pitchFamily="34" charset="0"/>
              </a:defRPr>
            </a:lvl2pPr>
            <a:lvl3pPr marL="1143000" indent="-228600" defTabSz="776288" eaLnBrk="0" hangingPunct="0">
              <a:defRPr>
                <a:solidFill>
                  <a:schemeClr val="tx1"/>
                </a:solidFill>
                <a:latin typeface="Arial" pitchFamily="34" charset="0"/>
              </a:defRPr>
            </a:lvl3pPr>
            <a:lvl4pPr marL="1600200" indent="-228600" defTabSz="776288" eaLnBrk="0" hangingPunct="0">
              <a:defRPr>
                <a:solidFill>
                  <a:schemeClr val="tx1"/>
                </a:solidFill>
                <a:latin typeface="Arial" pitchFamily="34" charset="0"/>
              </a:defRPr>
            </a:lvl4pPr>
            <a:lvl5pPr marL="2057400" indent="-228600" defTabSz="776288" eaLnBrk="0" hangingPunct="0">
              <a:defRPr>
                <a:solidFill>
                  <a:schemeClr val="tx1"/>
                </a:solidFill>
                <a:latin typeface="Arial" pitchFamily="34" charset="0"/>
              </a:defRPr>
            </a:lvl5pPr>
            <a:lvl6pPr marL="2514600" indent="-228600" defTabSz="776288" eaLnBrk="0" fontAlgn="base" hangingPunct="0">
              <a:spcBef>
                <a:spcPct val="0"/>
              </a:spcBef>
              <a:spcAft>
                <a:spcPct val="0"/>
              </a:spcAft>
              <a:defRPr>
                <a:solidFill>
                  <a:schemeClr val="tx1"/>
                </a:solidFill>
                <a:latin typeface="Arial" pitchFamily="34" charset="0"/>
              </a:defRPr>
            </a:lvl6pPr>
            <a:lvl7pPr marL="2971800" indent="-228600" defTabSz="776288" eaLnBrk="0" fontAlgn="base" hangingPunct="0">
              <a:spcBef>
                <a:spcPct val="0"/>
              </a:spcBef>
              <a:spcAft>
                <a:spcPct val="0"/>
              </a:spcAft>
              <a:defRPr>
                <a:solidFill>
                  <a:schemeClr val="tx1"/>
                </a:solidFill>
                <a:latin typeface="Arial" pitchFamily="34" charset="0"/>
              </a:defRPr>
            </a:lvl7pPr>
            <a:lvl8pPr marL="3429000" indent="-228600" defTabSz="776288" eaLnBrk="0" fontAlgn="base" hangingPunct="0">
              <a:spcBef>
                <a:spcPct val="0"/>
              </a:spcBef>
              <a:spcAft>
                <a:spcPct val="0"/>
              </a:spcAft>
              <a:defRPr>
                <a:solidFill>
                  <a:schemeClr val="tx1"/>
                </a:solidFill>
                <a:latin typeface="Arial" pitchFamily="34" charset="0"/>
              </a:defRPr>
            </a:lvl8pPr>
            <a:lvl9pPr marL="3886200" indent="-228600" defTabSz="776288" eaLnBrk="0" fontAlgn="base" hangingPunct="0">
              <a:spcBef>
                <a:spcPct val="0"/>
              </a:spcBef>
              <a:spcAft>
                <a:spcPct val="0"/>
              </a:spcAft>
              <a:defRPr>
                <a:solidFill>
                  <a:schemeClr val="tx1"/>
                </a:solidFill>
                <a:latin typeface="Arial" pitchFamily="34" charset="0"/>
              </a:defRPr>
            </a:lvl9pPr>
          </a:lstStyle>
          <a:p>
            <a:pPr marL="457200" indent="-457200" algn="just">
              <a:buClr>
                <a:srgbClr val="0070C0"/>
              </a:buClr>
              <a:buFont typeface="Wingdings" panose="05000000000000000000" pitchFamily="2" charset="2"/>
              <a:buChar char="v"/>
            </a:pPr>
            <a:r>
              <a:rPr lang="en-US" sz="3200" b="1" dirty="0">
                <a:latin typeface="+mj-lt"/>
              </a:rPr>
              <a:t>Workplace Examples:</a:t>
            </a:r>
            <a:endParaRPr lang="en-US" sz="3200" dirty="0">
              <a:latin typeface="+mj-lt"/>
            </a:endParaRPr>
          </a:p>
          <a:p>
            <a:pPr marL="457200" indent="-457200" algn="just">
              <a:buClr>
                <a:schemeClr val="accent1"/>
              </a:buClr>
              <a:buFont typeface="Arial" panose="020B0604020202020204" pitchFamily="34" charset="0"/>
              <a:buChar char="•"/>
            </a:pPr>
            <a:r>
              <a:rPr lang="en-US" sz="3200" dirty="0">
                <a:latin typeface="+mj-lt"/>
              </a:rPr>
              <a:t>A healthcare professional balancing </a:t>
            </a:r>
            <a:r>
              <a:rPr lang="en-US" sz="3200" u="sng" dirty="0">
                <a:latin typeface="+mj-lt"/>
              </a:rPr>
              <a:t>patient confidentiality with the need to inform family members about a patient’s health condition</a:t>
            </a:r>
            <a:r>
              <a:rPr lang="en-US" sz="3200" dirty="0">
                <a:latin typeface="+mj-lt"/>
              </a:rPr>
              <a:t>.</a:t>
            </a:r>
          </a:p>
        </p:txBody>
      </p:sp>
    </p:spTree>
    <p:extLst>
      <p:ext uri="{BB962C8B-B14F-4D97-AF65-F5344CB8AC3E}">
        <p14:creationId xmlns:p14="http://schemas.microsoft.com/office/powerpoint/2010/main" val="26331246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48CB3F-089B-695A-2AB8-92E959BACD87}"/>
            </a:ext>
          </a:extLst>
        </p:cNvPr>
        <p:cNvGrpSpPr/>
        <p:nvPr/>
      </p:nvGrpSpPr>
      <p:grpSpPr>
        <a:xfrm>
          <a:off x="0" y="0"/>
          <a:ext cx="0" cy="0"/>
          <a:chOff x="0" y="0"/>
          <a:chExt cx="0" cy="0"/>
        </a:xfrm>
      </p:grpSpPr>
      <p:sp>
        <p:nvSpPr>
          <p:cNvPr id="10242" name="Rectangle 4">
            <a:extLst>
              <a:ext uri="{FF2B5EF4-FFF2-40B4-BE49-F238E27FC236}">
                <a16:creationId xmlns:a16="http://schemas.microsoft.com/office/drawing/2014/main" id="{EB806E39-C592-46FF-5CF5-E40FB9BF7C73}"/>
              </a:ext>
            </a:extLst>
          </p:cNvPr>
          <p:cNvSpPr>
            <a:spLocks noGrp="1" noChangeArrowheads="1"/>
          </p:cNvSpPr>
          <p:nvPr>
            <p:ph type="title"/>
          </p:nvPr>
        </p:nvSpPr>
        <p:spPr>
          <a:xfrm>
            <a:off x="457200" y="228600"/>
            <a:ext cx="8534400" cy="1143000"/>
          </a:xfrm>
        </p:spPr>
        <p:txBody>
          <a:bodyPr/>
          <a:lstStyle/>
          <a:p>
            <a:pPr algn="just" eaLnBrk="1" hangingPunct="1"/>
            <a:r>
              <a:rPr lang="en-US" altLang="en-US" sz="3600" b="1" dirty="0"/>
              <a:t>Get the Facts</a:t>
            </a:r>
          </a:p>
        </p:txBody>
      </p:sp>
      <p:sp>
        <p:nvSpPr>
          <p:cNvPr id="3" name="Rectangle 7">
            <a:extLst>
              <a:ext uri="{FF2B5EF4-FFF2-40B4-BE49-F238E27FC236}">
                <a16:creationId xmlns:a16="http://schemas.microsoft.com/office/drawing/2014/main" id="{CBDBA489-7FB8-9DE1-B0C1-121E7823888A}"/>
              </a:ext>
            </a:extLst>
          </p:cNvPr>
          <p:cNvSpPr txBox="1">
            <a:spLocks noChangeArrowheads="1"/>
          </p:cNvSpPr>
          <p:nvPr/>
        </p:nvSpPr>
        <p:spPr bwMode="auto">
          <a:xfrm>
            <a:off x="609600" y="1524000"/>
            <a:ext cx="8382000" cy="502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84138" tIns="42863" rIns="84138" bIns="42863"/>
          <a:lstStyle>
            <a:lvl1pPr marL="342900" indent="-342900" defTabSz="776288" eaLnBrk="0" hangingPunct="0">
              <a:defRPr>
                <a:solidFill>
                  <a:schemeClr val="tx1"/>
                </a:solidFill>
                <a:latin typeface="Arial" pitchFamily="34" charset="0"/>
              </a:defRPr>
            </a:lvl1pPr>
            <a:lvl2pPr marL="742950" indent="-285750" defTabSz="776288" eaLnBrk="0" hangingPunct="0">
              <a:defRPr>
                <a:solidFill>
                  <a:schemeClr val="tx1"/>
                </a:solidFill>
                <a:latin typeface="Arial" pitchFamily="34" charset="0"/>
              </a:defRPr>
            </a:lvl2pPr>
            <a:lvl3pPr marL="1143000" indent="-228600" defTabSz="776288" eaLnBrk="0" hangingPunct="0">
              <a:defRPr>
                <a:solidFill>
                  <a:schemeClr val="tx1"/>
                </a:solidFill>
                <a:latin typeface="Arial" pitchFamily="34" charset="0"/>
              </a:defRPr>
            </a:lvl3pPr>
            <a:lvl4pPr marL="1600200" indent="-228600" defTabSz="776288" eaLnBrk="0" hangingPunct="0">
              <a:defRPr>
                <a:solidFill>
                  <a:schemeClr val="tx1"/>
                </a:solidFill>
                <a:latin typeface="Arial" pitchFamily="34" charset="0"/>
              </a:defRPr>
            </a:lvl4pPr>
            <a:lvl5pPr marL="2057400" indent="-228600" defTabSz="776288" eaLnBrk="0" hangingPunct="0">
              <a:defRPr>
                <a:solidFill>
                  <a:schemeClr val="tx1"/>
                </a:solidFill>
                <a:latin typeface="Arial" pitchFamily="34" charset="0"/>
              </a:defRPr>
            </a:lvl5pPr>
            <a:lvl6pPr marL="2514600" indent="-228600" defTabSz="776288" eaLnBrk="0" fontAlgn="base" hangingPunct="0">
              <a:spcBef>
                <a:spcPct val="0"/>
              </a:spcBef>
              <a:spcAft>
                <a:spcPct val="0"/>
              </a:spcAft>
              <a:defRPr>
                <a:solidFill>
                  <a:schemeClr val="tx1"/>
                </a:solidFill>
                <a:latin typeface="Arial" pitchFamily="34" charset="0"/>
              </a:defRPr>
            </a:lvl6pPr>
            <a:lvl7pPr marL="2971800" indent="-228600" defTabSz="776288" eaLnBrk="0" fontAlgn="base" hangingPunct="0">
              <a:spcBef>
                <a:spcPct val="0"/>
              </a:spcBef>
              <a:spcAft>
                <a:spcPct val="0"/>
              </a:spcAft>
              <a:defRPr>
                <a:solidFill>
                  <a:schemeClr val="tx1"/>
                </a:solidFill>
                <a:latin typeface="Arial" pitchFamily="34" charset="0"/>
              </a:defRPr>
            </a:lvl7pPr>
            <a:lvl8pPr marL="3429000" indent="-228600" defTabSz="776288" eaLnBrk="0" fontAlgn="base" hangingPunct="0">
              <a:spcBef>
                <a:spcPct val="0"/>
              </a:spcBef>
              <a:spcAft>
                <a:spcPct val="0"/>
              </a:spcAft>
              <a:defRPr>
                <a:solidFill>
                  <a:schemeClr val="tx1"/>
                </a:solidFill>
                <a:latin typeface="Arial" pitchFamily="34" charset="0"/>
              </a:defRPr>
            </a:lvl8pPr>
            <a:lvl9pPr marL="3886200" indent="-228600" defTabSz="776288" eaLnBrk="0" fontAlgn="base" hangingPunct="0">
              <a:spcBef>
                <a:spcPct val="0"/>
              </a:spcBef>
              <a:spcAft>
                <a:spcPct val="0"/>
              </a:spcAft>
              <a:defRPr>
                <a:solidFill>
                  <a:schemeClr val="tx1"/>
                </a:solidFill>
                <a:latin typeface="Arial" pitchFamily="34" charset="0"/>
              </a:defRPr>
            </a:lvl9pPr>
          </a:lstStyle>
          <a:p>
            <a:pPr marL="457200" indent="-457200" algn="just">
              <a:buClr>
                <a:srgbClr val="0070C0"/>
              </a:buClr>
              <a:buFont typeface="Wingdings" panose="05000000000000000000" pitchFamily="2" charset="2"/>
              <a:buChar char="v"/>
            </a:pPr>
            <a:r>
              <a:rPr lang="en-US" sz="3200" b="1" dirty="0">
                <a:latin typeface="+mj-lt"/>
              </a:rPr>
              <a:t>Importance of Gathering Information:</a:t>
            </a:r>
          </a:p>
          <a:p>
            <a:pPr marL="457200" indent="-457200" algn="just">
              <a:buClr>
                <a:srgbClr val="0070C0"/>
              </a:buClr>
              <a:buFont typeface="Wingdings" panose="05000000000000000000" pitchFamily="2" charset="2"/>
              <a:buChar char="v"/>
            </a:pPr>
            <a:r>
              <a:rPr lang="en-US" sz="3200" b="1" dirty="0">
                <a:latin typeface="+mj-lt"/>
              </a:rPr>
              <a:t>Tips on How to Collect Facts:</a:t>
            </a:r>
            <a:endParaRPr lang="en-US" sz="3200" dirty="0">
              <a:latin typeface="+mj-lt"/>
            </a:endParaRPr>
          </a:p>
          <a:p>
            <a:pPr marL="457200" indent="-457200" algn="just">
              <a:buClr>
                <a:schemeClr val="accent1"/>
              </a:buClr>
              <a:buFont typeface="Arial" panose="020B0604020202020204" pitchFamily="34" charset="0"/>
              <a:buChar char="•"/>
            </a:pPr>
            <a:r>
              <a:rPr lang="en-US" sz="3200" b="1" dirty="0">
                <a:latin typeface="+mj-lt"/>
              </a:rPr>
              <a:t>Who to Talk To</a:t>
            </a:r>
          </a:p>
          <a:p>
            <a:pPr marL="457200" indent="-457200" algn="just">
              <a:buClr>
                <a:srgbClr val="0070C0"/>
              </a:buClr>
              <a:buFont typeface="Wingdings" panose="05000000000000000000" pitchFamily="2" charset="2"/>
              <a:buChar char="v"/>
            </a:pPr>
            <a:r>
              <a:rPr lang="en-US" sz="3200" b="1" dirty="0">
                <a:latin typeface="+mj-lt"/>
              </a:rPr>
              <a:t>Tips on How to Collect Facts:</a:t>
            </a:r>
            <a:endParaRPr lang="en-US" sz="3200" dirty="0">
              <a:latin typeface="+mj-lt"/>
            </a:endParaRPr>
          </a:p>
          <a:p>
            <a:pPr marL="457200" indent="-457200" algn="just">
              <a:buClr>
                <a:schemeClr val="accent1"/>
              </a:buClr>
              <a:buFont typeface="Arial" panose="020B0604020202020204" pitchFamily="34" charset="0"/>
              <a:buChar char="•"/>
            </a:pPr>
            <a:r>
              <a:rPr lang="en-US" sz="3200" b="1" dirty="0">
                <a:latin typeface="+mj-lt"/>
              </a:rPr>
              <a:t>What to Ask:</a:t>
            </a:r>
          </a:p>
          <a:p>
            <a:pPr marL="457200" indent="-457200" algn="just">
              <a:buClr>
                <a:srgbClr val="0070C0"/>
              </a:buClr>
              <a:buFont typeface="Wingdings" panose="05000000000000000000" pitchFamily="2" charset="2"/>
              <a:buChar char="v"/>
            </a:pPr>
            <a:r>
              <a:rPr lang="en-US" sz="3200" b="1" dirty="0">
                <a:latin typeface="+mj-lt"/>
              </a:rPr>
              <a:t>Tips on How to Collect Facts:</a:t>
            </a:r>
            <a:endParaRPr lang="en-US" sz="3200" dirty="0">
              <a:latin typeface="+mj-lt"/>
            </a:endParaRPr>
          </a:p>
          <a:p>
            <a:pPr marL="457200" indent="-457200" algn="just">
              <a:buClr>
                <a:schemeClr val="accent1"/>
              </a:buClr>
              <a:buFont typeface="Arial" panose="020B0604020202020204" pitchFamily="34" charset="0"/>
              <a:buChar char="•"/>
            </a:pPr>
            <a:r>
              <a:rPr lang="en-US" sz="3200" b="1" dirty="0">
                <a:latin typeface="+mj-lt"/>
              </a:rPr>
              <a:t>Where to Find Information:</a:t>
            </a:r>
          </a:p>
          <a:p>
            <a:pPr marL="0" indent="0" algn="just">
              <a:buClr>
                <a:schemeClr val="accent1"/>
              </a:buClr>
            </a:pPr>
            <a:endParaRPr lang="en-US" sz="3200" b="1" dirty="0">
              <a:latin typeface="+mj-lt"/>
            </a:endParaRPr>
          </a:p>
          <a:p>
            <a:pPr marL="0" indent="0" algn="just">
              <a:buClr>
                <a:schemeClr val="accent1"/>
              </a:buClr>
            </a:pPr>
            <a:endParaRPr lang="en-US" sz="3200" dirty="0">
              <a:latin typeface="+mj-lt"/>
            </a:endParaRPr>
          </a:p>
        </p:txBody>
      </p:sp>
    </p:spTree>
    <p:extLst>
      <p:ext uri="{BB962C8B-B14F-4D97-AF65-F5344CB8AC3E}">
        <p14:creationId xmlns:p14="http://schemas.microsoft.com/office/powerpoint/2010/main" val="10426187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47D152-076D-C20A-C890-5D60EFD4BB3C}"/>
            </a:ext>
          </a:extLst>
        </p:cNvPr>
        <p:cNvGrpSpPr/>
        <p:nvPr/>
      </p:nvGrpSpPr>
      <p:grpSpPr>
        <a:xfrm>
          <a:off x="0" y="0"/>
          <a:ext cx="0" cy="0"/>
          <a:chOff x="0" y="0"/>
          <a:chExt cx="0" cy="0"/>
        </a:xfrm>
      </p:grpSpPr>
      <p:sp>
        <p:nvSpPr>
          <p:cNvPr id="10242" name="Rectangle 4">
            <a:extLst>
              <a:ext uri="{FF2B5EF4-FFF2-40B4-BE49-F238E27FC236}">
                <a16:creationId xmlns:a16="http://schemas.microsoft.com/office/drawing/2014/main" id="{BB91B59B-4344-7217-1BBD-3D6A01EAB113}"/>
              </a:ext>
            </a:extLst>
          </p:cNvPr>
          <p:cNvSpPr>
            <a:spLocks noGrp="1" noChangeArrowheads="1"/>
          </p:cNvSpPr>
          <p:nvPr>
            <p:ph type="title"/>
          </p:nvPr>
        </p:nvSpPr>
        <p:spPr>
          <a:xfrm>
            <a:off x="457200" y="228600"/>
            <a:ext cx="8534400" cy="1143000"/>
          </a:xfrm>
        </p:spPr>
        <p:txBody>
          <a:bodyPr/>
          <a:lstStyle/>
          <a:p>
            <a:pPr algn="just" eaLnBrk="1" hangingPunct="1"/>
            <a:r>
              <a:rPr lang="en-US" altLang="en-US" sz="3600" b="1" dirty="0"/>
              <a:t>Get the Facts</a:t>
            </a:r>
          </a:p>
        </p:txBody>
      </p:sp>
      <p:sp>
        <p:nvSpPr>
          <p:cNvPr id="3" name="Rectangle 7">
            <a:extLst>
              <a:ext uri="{FF2B5EF4-FFF2-40B4-BE49-F238E27FC236}">
                <a16:creationId xmlns:a16="http://schemas.microsoft.com/office/drawing/2014/main" id="{749C5697-4205-5360-7D2E-FBFA8218E1F1}"/>
              </a:ext>
            </a:extLst>
          </p:cNvPr>
          <p:cNvSpPr txBox="1">
            <a:spLocks noChangeArrowheads="1"/>
          </p:cNvSpPr>
          <p:nvPr/>
        </p:nvSpPr>
        <p:spPr bwMode="auto">
          <a:xfrm>
            <a:off x="609600" y="1524000"/>
            <a:ext cx="8382000" cy="502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84138" tIns="42863" rIns="84138" bIns="42863"/>
          <a:lstStyle>
            <a:lvl1pPr marL="342900" indent="-342900" defTabSz="776288" eaLnBrk="0" hangingPunct="0">
              <a:defRPr>
                <a:solidFill>
                  <a:schemeClr val="tx1"/>
                </a:solidFill>
                <a:latin typeface="Arial" pitchFamily="34" charset="0"/>
              </a:defRPr>
            </a:lvl1pPr>
            <a:lvl2pPr marL="742950" indent="-285750" defTabSz="776288" eaLnBrk="0" hangingPunct="0">
              <a:defRPr>
                <a:solidFill>
                  <a:schemeClr val="tx1"/>
                </a:solidFill>
                <a:latin typeface="Arial" pitchFamily="34" charset="0"/>
              </a:defRPr>
            </a:lvl2pPr>
            <a:lvl3pPr marL="1143000" indent="-228600" defTabSz="776288" eaLnBrk="0" hangingPunct="0">
              <a:defRPr>
                <a:solidFill>
                  <a:schemeClr val="tx1"/>
                </a:solidFill>
                <a:latin typeface="Arial" pitchFamily="34" charset="0"/>
              </a:defRPr>
            </a:lvl3pPr>
            <a:lvl4pPr marL="1600200" indent="-228600" defTabSz="776288" eaLnBrk="0" hangingPunct="0">
              <a:defRPr>
                <a:solidFill>
                  <a:schemeClr val="tx1"/>
                </a:solidFill>
                <a:latin typeface="Arial" pitchFamily="34" charset="0"/>
              </a:defRPr>
            </a:lvl4pPr>
            <a:lvl5pPr marL="2057400" indent="-228600" defTabSz="776288" eaLnBrk="0" hangingPunct="0">
              <a:defRPr>
                <a:solidFill>
                  <a:schemeClr val="tx1"/>
                </a:solidFill>
                <a:latin typeface="Arial" pitchFamily="34" charset="0"/>
              </a:defRPr>
            </a:lvl5pPr>
            <a:lvl6pPr marL="2514600" indent="-228600" defTabSz="776288" eaLnBrk="0" fontAlgn="base" hangingPunct="0">
              <a:spcBef>
                <a:spcPct val="0"/>
              </a:spcBef>
              <a:spcAft>
                <a:spcPct val="0"/>
              </a:spcAft>
              <a:defRPr>
                <a:solidFill>
                  <a:schemeClr val="tx1"/>
                </a:solidFill>
                <a:latin typeface="Arial" pitchFamily="34" charset="0"/>
              </a:defRPr>
            </a:lvl6pPr>
            <a:lvl7pPr marL="2971800" indent="-228600" defTabSz="776288" eaLnBrk="0" fontAlgn="base" hangingPunct="0">
              <a:spcBef>
                <a:spcPct val="0"/>
              </a:spcBef>
              <a:spcAft>
                <a:spcPct val="0"/>
              </a:spcAft>
              <a:defRPr>
                <a:solidFill>
                  <a:schemeClr val="tx1"/>
                </a:solidFill>
                <a:latin typeface="Arial" pitchFamily="34" charset="0"/>
              </a:defRPr>
            </a:lvl7pPr>
            <a:lvl8pPr marL="3429000" indent="-228600" defTabSz="776288" eaLnBrk="0" fontAlgn="base" hangingPunct="0">
              <a:spcBef>
                <a:spcPct val="0"/>
              </a:spcBef>
              <a:spcAft>
                <a:spcPct val="0"/>
              </a:spcAft>
              <a:defRPr>
                <a:solidFill>
                  <a:schemeClr val="tx1"/>
                </a:solidFill>
                <a:latin typeface="Arial" pitchFamily="34" charset="0"/>
              </a:defRPr>
            </a:lvl8pPr>
            <a:lvl9pPr marL="3886200" indent="-228600" defTabSz="776288" eaLnBrk="0" fontAlgn="base" hangingPunct="0">
              <a:spcBef>
                <a:spcPct val="0"/>
              </a:spcBef>
              <a:spcAft>
                <a:spcPct val="0"/>
              </a:spcAft>
              <a:defRPr>
                <a:solidFill>
                  <a:schemeClr val="tx1"/>
                </a:solidFill>
                <a:latin typeface="Arial" pitchFamily="34" charset="0"/>
              </a:defRPr>
            </a:lvl9pPr>
          </a:lstStyle>
          <a:p>
            <a:pPr marL="457200" indent="-457200" algn="just">
              <a:buClr>
                <a:srgbClr val="0070C0"/>
              </a:buClr>
              <a:buFont typeface="Wingdings" panose="05000000000000000000" pitchFamily="2" charset="2"/>
              <a:buChar char="v"/>
            </a:pPr>
            <a:r>
              <a:rPr lang="en-US" sz="3200" b="1" dirty="0">
                <a:latin typeface="+mj-lt"/>
              </a:rPr>
              <a:t>Importance of Gathering Information:</a:t>
            </a:r>
            <a:endParaRPr lang="en-US" sz="3200" dirty="0">
              <a:latin typeface="+mj-lt"/>
            </a:endParaRPr>
          </a:p>
          <a:p>
            <a:pPr marL="457200" indent="-457200" algn="just">
              <a:buClr>
                <a:schemeClr val="accent1"/>
              </a:buClr>
              <a:buFont typeface="Arial" panose="020B0604020202020204" pitchFamily="34" charset="0"/>
              <a:buChar char="•"/>
            </a:pPr>
            <a:r>
              <a:rPr lang="en-US" sz="3200" dirty="0">
                <a:latin typeface="+mj-lt"/>
              </a:rPr>
              <a:t>Gathering all relevant information is a fundamental step in the ethical decision-making process. Before making a decision, it is crucial to understand the full context of the situation, including the potential impact on all stakeholders.</a:t>
            </a:r>
          </a:p>
          <a:p>
            <a:pPr marL="457200" indent="-457200" algn="just">
              <a:buClr>
                <a:schemeClr val="accent1"/>
              </a:buClr>
              <a:buFont typeface="Arial" panose="020B0604020202020204" pitchFamily="34" charset="0"/>
              <a:buChar char="•"/>
            </a:pPr>
            <a:r>
              <a:rPr lang="en-US" sz="3200" dirty="0">
                <a:latin typeface="+mj-lt"/>
              </a:rPr>
              <a:t>Collecting comprehensive information ensures that decisions are made based on a well-rounded understanding of the issues at hand, leading to effective outcomes. </a:t>
            </a:r>
          </a:p>
        </p:txBody>
      </p:sp>
    </p:spTree>
    <p:extLst>
      <p:ext uri="{BB962C8B-B14F-4D97-AF65-F5344CB8AC3E}">
        <p14:creationId xmlns:p14="http://schemas.microsoft.com/office/powerpoint/2010/main" val="5104105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47D152-076D-C20A-C890-5D60EFD4BB3C}"/>
            </a:ext>
          </a:extLst>
        </p:cNvPr>
        <p:cNvGrpSpPr/>
        <p:nvPr/>
      </p:nvGrpSpPr>
      <p:grpSpPr>
        <a:xfrm>
          <a:off x="0" y="0"/>
          <a:ext cx="0" cy="0"/>
          <a:chOff x="0" y="0"/>
          <a:chExt cx="0" cy="0"/>
        </a:xfrm>
      </p:grpSpPr>
      <p:sp>
        <p:nvSpPr>
          <p:cNvPr id="10242" name="Rectangle 4">
            <a:extLst>
              <a:ext uri="{FF2B5EF4-FFF2-40B4-BE49-F238E27FC236}">
                <a16:creationId xmlns:a16="http://schemas.microsoft.com/office/drawing/2014/main" id="{BB91B59B-4344-7217-1BBD-3D6A01EAB113}"/>
              </a:ext>
            </a:extLst>
          </p:cNvPr>
          <p:cNvSpPr>
            <a:spLocks noGrp="1" noChangeArrowheads="1"/>
          </p:cNvSpPr>
          <p:nvPr>
            <p:ph type="title"/>
          </p:nvPr>
        </p:nvSpPr>
        <p:spPr>
          <a:xfrm>
            <a:off x="457200" y="228600"/>
            <a:ext cx="8534400" cy="1143000"/>
          </a:xfrm>
        </p:spPr>
        <p:txBody>
          <a:bodyPr/>
          <a:lstStyle/>
          <a:p>
            <a:pPr algn="just" eaLnBrk="1" hangingPunct="1"/>
            <a:r>
              <a:rPr lang="en-US" altLang="en-US" sz="3600" b="1" dirty="0"/>
              <a:t>Get the Facts</a:t>
            </a:r>
          </a:p>
        </p:txBody>
      </p:sp>
      <p:sp>
        <p:nvSpPr>
          <p:cNvPr id="3" name="Rectangle 7">
            <a:extLst>
              <a:ext uri="{FF2B5EF4-FFF2-40B4-BE49-F238E27FC236}">
                <a16:creationId xmlns:a16="http://schemas.microsoft.com/office/drawing/2014/main" id="{749C5697-4205-5360-7D2E-FBFA8218E1F1}"/>
              </a:ext>
            </a:extLst>
          </p:cNvPr>
          <p:cNvSpPr txBox="1">
            <a:spLocks noChangeArrowheads="1"/>
          </p:cNvSpPr>
          <p:nvPr/>
        </p:nvSpPr>
        <p:spPr bwMode="auto">
          <a:xfrm>
            <a:off x="609600" y="1600200"/>
            <a:ext cx="8382000" cy="502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84138" tIns="42863" rIns="84138" bIns="42863"/>
          <a:lstStyle>
            <a:lvl1pPr marL="342900" indent="-342900" defTabSz="776288" eaLnBrk="0" hangingPunct="0">
              <a:defRPr>
                <a:solidFill>
                  <a:schemeClr val="tx1"/>
                </a:solidFill>
                <a:latin typeface="Arial" pitchFamily="34" charset="0"/>
              </a:defRPr>
            </a:lvl1pPr>
            <a:lvl2pPr marL="742950" indent="-285750" defTabSz="776288" eaLnBrk="0" hangingPunct="0">
              <a:defRPr>
                <a:solidFill>
                  <a:schemeClr val="tx1"/>
                </a:solidFill>
                <a:latin typeface="Arial" pitchFamily="34" charset="0"/>
              </a:defRPr>
            </a:lvl2pPr>
            <a:lvl3pPr marL="1143000" indent="-228600" defTabSz="776288" eaLnBrk="0" hangingPunct="0">
              <a:defRPr>
                <a:solidFill>
                  <a:schemeClr val="tx1"/>
                </a:solidFill>
                <a:latin typeface="Arial" pitchFamily="34" charset="0"/>
              </a:defRPr>
            </a:lvl3pPr>
            <a:lvl4pPr marL="1600200" indent="-228600" defTabSz="776288" eaLnBrk="0" hangingPunct="0">
              <a:defRPr>
                <a:solidFill>
                  <a:schemeClr val="tx1"/>
                </a:solidFill>
                <a:latin typeface="Arial" pitchFamily="34" charset="0"/>
              </a:defRPr>
            </a:lvl4pPr>
            <a:lvl5pPr marL="2057400" indent="-228600" defTabSz="776288" eaLnBrk="0" hangingPunct="0">
              <a:defRPr>
                <a:solidFill>
                  <a:schemeClr val="tx1"/>
                </a:solidFill>
                <a:latin typeface="Arial" pitchFamily="34" charset="0"/>
              </a:defRPr>
            </a:lvl5pPr>
            <a:lvl6pPr marL="2514600" indent="-228600" defTabSz="776288" eaLnBrk="0" fontAlgn="base" hangingPunct="0">
              <a:spcBef>
                <a:spcPct val="0"/>
              </a:spcBef>
              <a:spcAft>
                <a:spcPct val="0"/>
              </a:spcAft>
              <a:defRPr>
                <a:solidFill>
                  <a:schemeClr val="tx1"/>
                </a:solidFill>
                <a:latin typeface="Arial" pitchFamily="34" charset="0"/>
              </a:defRPr>
            </a:lvl6pPr>
            <a:lvl7pPr marL="2971800" indent="-228600" defTabSz="776288" eaLnBrk="0" fontAlgn="base" hangingPunct="0">
              <a:spcBef>
                <a:spcPct val="0"/>
              </a:spcBef>
              <a:spcAft>
                <a:spcPct val="0"/>
              </a:spcAft>
              <a:defRPr>
                <a:solidFill>
                  <a:schemeClr val="tx1"/>
                </a:solidFill>
                <a:latin typeface="Arial" pitchFamily="34" charset="0"/>
              </a:defRPr>
            </a:lvl7pPr>
            <a:lvl8pPr marL="3429000" indent="-228600" defTabSz="776288" eaLnBrk="0" fontAlgn="base" hangingPunct="0">
              <a:spcBef>
                <a:spcPct val="0"/>
              </a:spcBef>
              <a:spcAft>
                <a:spcPct val="0"/>
              </a:spcAft>
              <a:defRPr>
                <a:solidFill>
                  <a:schemeClr val="tx1"/>
                </a:solidFill>
                <a:latin typeface="Arial" pitchFamily="34" charset="0"/>
              </a:defRPr>
            </a:lvl8pPr>
            <a:lvl9pPr marL="3886200" indent="-228600" defTabSz="776288" eaLnBrk="0" fontAlgn="base" hangingPunct="0">
              <a:spcBef>
                <a:spcPct val="0"/>
              </a:spcBef>
              <a:spcAft>
                <a:spcPct val="0"/>
              </a:spcAft>
              <a:defRPr>
                <a:solidFill>
                  <a:schemeClr val="tx1"/>
                </a:solidFill>
                <a:latin typeface="Arial" pitchFamily="34" charset="0"/>
              </a:defRPr>
            </a:lvl9pPr>
          </a:lstStyle>
          <a:p>
            <a:pPr marL="457200" indent="-457200" algn="just">
              <a:buClr>
                <a:srgbClr val="0070C0"/>
              </a:buClr>
              <a:buFont typeface="Wingdings" panose="05000000000000000000" pitchFamily="2" charset="2"/>
              <a:buChar char="v"/>
            </a:pPr>
            <a:r>
              <a:rPr lang="en-US" sz="3200" b="1" dirty="0">
                <a:latin typeface="+mj-lt"/>
              </a:rPr>
              <a:t>Tips on How to Collect Facts:</a:t>
            </a:r>
            <a:endParaRPr lang="en-US" sz="3200" dirty="0">
              <a:latin typeface="+mj-lt"/>
            </a:endParaRPr>
          </a:p>
          <a:p>
            <a:pPr marL="457200" indent="-457200" algn="just">
              <a:buClr>
                <a:schemeClr val="accent1"/>
              </a:buClr>
              <a:buFont typeface="Arial" panose="020B0604020202020204" pitchFamily="34" charset="0"/>
              <a:buChar char="•"/>
            </a:pPr>
            <a:r>
              <a:rPr lang="en-US" sz="3200" b="1" dirty="0">
                <a:latin typeface="+mj-lt"/>
              </a:rPr>
              <a:t>Who to Talk To:</a:t>
            </a:r>
          </a:p>
          <a:p>
            <a:pPr marL="457200" indent="-457200" algn="just">
              <a:buClr>
                <a:schemeClr val="accent1"/>
              </a:buClr>
              <a:buFont typeface="Arial" panose="020B0604020202020204" pitchFamily="34" charset="0"/>
              <a:buChar char="•"/>
            </a:pPr>
            <a:r>
              <a:rPr lang="en-US" sz="3200" dirty="0">
                <a:latin typeface="+mj-lt"/>
              </a:rPr>
              <a:t>Engage with all parties directly affected by the decision to get a diverse range of perspectives.</a:t>
            </a:r>
          </a:p>
          <a:p>
            <a:pPr marL="457200" indent="-457200" algn="just">
              <a:buClr>
                <a:schemeClr val="accent1"/>
              </a:buClr>
              <a:buFont typeface="Arial" panose="020B0604020202020204" pitchFamily="34" charset="0"/>
              <a:buChar char="•"/>
            </a:pPr>
            <a:endParaRPr lang="en-US" sz="3200" dirty="0">
              <a:latin typeface="+mj-lt"/>
            </a:endParaRPr>
          </a:p>
          <a:p>
            <a:pPr marL="457200" indent="-457200" algn="just">
              <a:buClr>
                <a:schemeClr val="accent1"/>
              </a:buClr>
              <a:buFont typeface="Arial" panose="020B0604020202020204" pitchFamily="34" charset="0"/>
              <a:buChar char="•"/>
            </a:pPr>
            <a:r>
              <a:rPr lang="en-US" sz="3200" dirty="0">
                <a:latin typeface="+mj-lt"/>
              </a:rPr>
              <a:t>Consult with experts or individuals with experience in similar situations to gain insights into potential implications and solutions.</a:t>
            </a:r>
          </a:p>
        </p:txBody>
      </p:sp>
    </p:spTree>
    <p:extLst>
      <p:ext uri="{BB962C8B-B14F-4D97-AF65-F5344CB8AC3E}">
        <p14:creationId xmlns:p14="http://schemas.microsoft.com/office/powerpoint/2010/main" val="30066777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47D152-076D-C20A-C890-5D60EFD4BB3C}"/>
            </a:ext>
          </a:extLst>
        </p:cNvPr>
        <p:cNvGrpSpPr/>
        <p:nvPr/>
      </p:nvGrpSpPr>
      <p:grpSpPr>
        <a:xfrm>
          <a:off x="0" y="0"/>
          <a:ext cx="0" cy="0"/>
          <a:chOff x="0" y="0"/>
          <a:chExt cx="0" cy="0"/>
        </a:xfrm>
      </p:grpSpPr>
      <p:sp>
        <p:nvSpPr>
          <p:cNvPr id="10242" name="Rectangle 4">
            <a:extLst>
              <a:ext uri="{FF2B5EF4-FFF2-40B4-BE49-F238E27FC236}">
                <a16:creationId xmlns:a16="http://schemas.microsoft.com/office/drawing/2014/main" id="{BB91B59B-4344-7217-1BBD-3D6A01EAB113}"/>
              </a:ext>
            </a:extLst>
          </p:cNvPr>
          <p:cNvSpPr>
            <a:spLocks noGrp="1" noChangeArrowheads="1"/>
          </p:cNvSpPr>
          <p:nvPr>
            <p:ph type="title"/>
          </p:nvPr>
        </p:nvSpPr>
        <p:spPr>
          <a:xfrm>
            <a:off x="457200" y="228600"/>
            <a:ext cx="8534400" cy="1143000"/>
          </a:xfrm>
        </p:spPr>
        <p:txBody>
          <a:bodyPr/>
          <a:lstStyle/>
          <a:p>
            <a:pPr algn="just" eaLnBrk="1" hangingPunct="1"/>
            <a:r>
              <a:rPr lang="en-US" altLang="en-US" sz="3600" b="1" dirty="0"/>
              <a:t>Get the Facts</a:t>
            </a:r>
          </a:p>
        </p:txBody>
      </p:sp>
      <p:sp>
        <p:nvSpPr>
          <p:cNvPr id="3" name="Rectangle 7">
            <a:extLst>
              <a:ext uri="{FF2B5EF4-FFF2-40B4-BE49-F238E27FC236}">
                <a16:creationId xmlns:a16="http://schemas.microsoft.com/office/drawing/2014/main" id="{749C5697-4205-5360-7D2E-FBFA8218E1F1}"/>
              </a:ext>
            </a:extLst>
          </p:cNvPr>
          <p:cNvSpPr txBox="1">
            <a:spLocks noChangeArrowheads="1"/>
          </p:cNvSpPr>
          <p:nvPr/>
        </p:nvSpPr>
        <p:spPr bwMode="auto">
          <a:xfrm>
            <a:off x="609600" y="1600200"/>
            <a:ext cx="8382000" cy="502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84138" tIns="42863" rIns="84138" bIns="42863"/>
          <a:lstStyle>
            <a:lvl1pPr marL="342900" indent="-342900" defTabSz="776288" eaLnBrk="0" hangingPunct="0">
              <a:defRPr>
                <a:solidFill>
                  <a:schemeClr val="tx1"/>
                </a:solidFill>
                <a:latin typeface="Arial" pitchFamily="34" charset="0"/>
              </a:defRPr>
            </a:lvl1pPr>
            <a:lvl2pPr marL="742950" indent="-285750" defTabSz="776288" eaLnBrk="0" hangingPunct="0">
              <a:defRPr>
                <a:solidFill>
                  <a:schemeClr val="tx1"/>
                </a:solidFill>
                <a:latin typeface="Arial" pitchFamily="34" charset="0"/>
              </a:defRPr>
            </a:lvl2pPr>
            <a:lvl3pPr marL="1143000" indent="-228600" defTabSz="776288" eaLnBrk="0" hangingPunct="0">
              <a:defRPr>
                <a:solidFill>
                  <a:schemeClr val="tx1"/>
                </a:solidFill>
                <a:latin typeface="Arial" pitchFamily="34" charset="0"/>
              </a:defRPr>
            </a:lvl3pPr>
            <a:lvl4pPr marL="1600200" indent="-228600" defTabSz="776288" eaLnBrk="0" hangingPunct="0">
              <a:defRPr>
                <a:solidFill>
                  <a:schemeClr val="tx1"/>
                </a:solidFill>
                <a:latin typeface="Arial" pitchFamily="34" charset="0"/>
              </a:defRPr>
            </a:lvl4pPr>
            <a:lvl5pPr marL="2057400" indent="-228600" defTabSz="776288" eaLnBrk="0" hangingPunct="0">
              <a:defRPr>
                <a:solidFill>
                  <a:schemeClr val="tx1"/>
                </a:solidFill>
                <a:latin typeface="Arial" pitchFamily="34" charset="0"/>
              </a:defRPr>
            </a:lvl5pPr>
            <a:lvl6pPr marL="2514600" indent="-228600" defTabSz="776288" eaLnBrk="0" fontAlgn="base" hangingPunct="0">
              <a:spcBef>
                <a:spcPct val="0"/>
              </a:spcBef>
              <a:spcAft>
                <a:spcPct val="0"/>
              </a:spcAft>
              <a:defRPr>
                <a:solidFill>
                  <a:schemeClr val="tx1"/>
                </a:solidFill>
                <a:latin typeface="Arial" pitchFamily="34" charset="0"/>
              </a:defRPr>
            </a:lvl6pPr>
            <a:lvl7pPr marL="2971800" indent="-228600" defTabSz="776288" eaLnBrk="0" fontAlgn="base" hangingPunct="0">
              <a:spcBef>
                <a:spcPct val="0"/>
              </a:spcBef>
              <a:spcAft>
                <a:spcPct val="0"/>
              </a:spcAft>
              <a:defRPr>
                <a:solidFill>
                  <a:schemeClr val="tx1"/>
                </a:solidFill>
                <a:latin typeface="Arial" pitchFamily="34" charset="0"/>
              </a:defRPr>
            </a:lvl7pPr>
            <a:lvl8pPr marL="3429000" indent="-228600" defTabSz="776288" eaLnBrk="0" fontAlgn="base" hangingPunct="0">
              <a:spcBef>
                <a:spcPct val="0"/>
              </a:spcBef>
              <a:spcAft>
                <a:spcPct val="0"/>
              </a:spcAft>
              <a:defRPr>
                <a:solidFill>
                  <a:schemeClr val="tx1"/>
                </a:solidFill>
                <a:latin typeface="Arial" pitchFamily="34" charset="0"/>
              </a:defRPr>
            </a:lvl8pPr>
            <a:lvl9pPr marL="3886200" indent="-228600" defTabSz="776288" eaLnBrk="0" fontAlgn="base" hangingPunct="0">
              <a:spcBef>
                <a:spcPct val="0"/>
              </a:spcBef>
              <a:spcAft>
                <a:spcPct val="0"/>
              </a:spcAft>
              <a:defRPr>
                <a:solidFill>
                  <a:schemeClr val="tx1"/>
                </a:solidFill>
                <a:latin typeface="Arial" pitchFamily="34" charset="0"/>
              </a:defRPr>
            </a:lvl9pPr>
          </a:lstStyle>
          <a:p>
            <a:pPr marL="457200" indent="-457200" algn="just">
              <a:buClr>
                <a:srgbClr val="0070C0"/>
              </a:buClr>
              <a:buFont typeface="Wingdings" panose="05000000000000000000" pitchFamily="2" charset="2"/>
              <a:buChar char="v"/>
            </a:pPr>
            <a:r>
              <a:rPr lang="en-US" sz="3200" b="1" dirty="0">
                <a:latin typeface="+mj-lt"/>
              </a:rPr>
              <a:t>Tips on How to Collect Facts:</a:t>
            </a:r>
            <a:endParaRPr lang="en-US" sz="3200" dirty="0">
              <a:latin typeface="+mj-lt"/>
            </a:endParaRPr>
          </a:p>
          <a:p>
            <a:pPr marL="457200" indent="-457200" algn="just">
              <a:buClr>
                <a:schemeClr val="accent1"/>
              </a:buClr>
              <a:buFont typeface="Arial" panose="020B0604020202020204" pitchFamily="34" charset="0"/>
              <a:buChar char="•"/>
            </a:pPr>
            <a:r>
              <a:rPr lang="en-US" sz="3200" b="1" dirty="0">
                <a:latin typeface="+mj-lt"/>
              </a:rPr>
              <a:t>What to Ask:</a:t>
            </a:r>
          </a:p>
          <a:p>
            <a:pPr marL="457200" indent="-457200" algn="just">
              <a:buClr>
                <a:schemeClr val="accent1"/>
              </a:buClr>
              <a:buFont typeface="Arial" panose="020B0604020202020204" pitchFamily="34" charset="0"/>
              <a:buChar char="•"/>
            </a:pPr>
            <a:r>
              <a:rPr lang="en-US" sz="3200" dirty="0">
                <a:latin typeface="+mj-lt"/>
              </a:rPr>
              <a:t>Inquire about the specific details of the situation, including who will be impacted and how.</a:t>
            </a:r>
          </a:p>
          <a:p>
            <a:pPr marL="457200" indent="-457200" algn="just">
              <a:buClr>
                <a:schemeClr val="accent1"/>
              </a:buClr>
              <a:buFont typeface="Arial" panose="020B0604020202020204" pitchFamily="34" charset="0"/>
              <a:buChar char="•"/>
            </a:pPr>
            <a:r>
              <a:rPr lang="en-US" sz="3200" dirty="0">
                <a:latin typeface="+mj-lt"/>
              </a:rPr>
              <a:t>Ask open-ended questions to encourage thorough and thoughtful responses.</a:t>
            </a:r>
          </a:p>
          <a:p>
            <a:pPr marL="457200" indent="-457200" algn="just">
              <a:buClr>
                <a:schemeClr val="accent1"/>
              </a:buClr>
              <a:buFont typeface="Arial" panose="020B0604020202020204" pitchFamily="34" charset="0"/>
              <a:buChar char="•"/>
            </a:pPr>
            <a:r>
              <a:rPr lang="en-US" sz="3200" dirty="0">
                <a:latin typeface="+mj-lt"/>
              </a:rPr>
              <a:t>Seek clarity on any legal, financial, or operational constraints that may influence the decision.</a:t>
            </a:r>
          </a:p>
          <a:p>
            <a:pPr marL="457200" indent="-457200" algn="just">
              <a:buClr>
                <a:schemeClr val="accent1"/>
              </a:buClr>
              <a:buFont typeface="Arial" panose="020B0604020202020204" pitchFamily="34" charset="0"/>
              <a:buChar char="•"/>
            </a:pPr>
            <a:endParaRPr lang="en-US" sz="3200" dirty="0">
              <a:latin typeface="+mj-lt"/>
            </a:endParaRPr>
          </a:p>
        </p:txBody>
      </p:sp>
    </p:spTree>
    <p:extLst>
      <p:ext uri="{BB962C8B-B14F-4D97-AF65-F5344CB8AC3E}">
        <p14:creationId xmlns:p14="http://schemas.microsoft.com/office/powerpoint/2010/main" val="3437277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47D152-076D-C20A-C890-5D60EFD4BB3C}"/>
            </a:ext>
          </a:extLst>
        </p:cNvPr>
        <p:cNvGrpSpPr/>
        <p:nvPr/>
      </p:nvGrpSpPr>
      <p:grpSpPr>
        <a:xfrm>
          <a:off x="0" y="0"/>
          <a:ext cx="0" cy="0"/>
          <a:chOff x="0" y="0"/>
          <a:chExt cx="0" cy="0"/>
        </a:xfrm>
      </p:grpSpPr>
      <p:sp>
        <p:nvSpPr>
          <p:cNvPr id="10242" name="Rectangle 4">
            <a:extLst>
              <a:ext uri="{FF2B5EF4-FFF2-40B4-BE49-F238E27FC236}">
                <a16:creationId xmlns:a16="http://schemas.microsoft.com/office/drawing/2014/main" id="{BB91B59B-4344-7217-1BBD-3D6A01EAB113}"/>
              </a:ext>
            </a:extLst>
          </p:cNvPr>
          <p:cNvSpPr>
            <a:spLocks noGrp="1" noChangeArrowheads="1"/>
          </p:cNvSpPr>
          <p:nvPr>
            <p:ph type="title"/>
          </p:nvPr>
        </p:nvSpPr>
        <p:spPr>
          <a:xfrm>
            <a:off x="457200" y="228600"/>
            <a:ext cx="8534400" cy="1143000"/>
          </a:xfrm>
        </p:spPr>
        <p:txBody>
          <a:bodyPr/>
          <a:lstStyle/>
          <a:p>
            <a:pPr algn="just" eaLnBrk="1" hangingPunct="1"/>
            <a:r>
              <a:rPr lang="en-US" altLang="en-US" sz="3600" b="1" dirty="0"/>
              <a:t>Get the Facts</a:t>
            </a:r>
          </a:p>
        </p:txBody>
      </p:sp>
      <p:sp>
        <p:nvSpPr>
          <p:cNvPr id="3" name="Rectangle 7">
            <a:extLst>
              <a:ext uri="{FF2B5EF4-FFF2-40B4-BE49-F238E27FC236}">
                <a16:creationId xmlns:a16="http://schemas.microsoft.com/office/drawing/2014/main" id="{749C5697-4205-5360-7D2E-FBFA8218E1F1}"/>
              </a:ext>
            </a:extLst>
          </p:cNvPr>
          <p:cNvSpPr txBox="1">
            <a:spLocks noChangeArrowheads="1"/>
          </p:cNvSpPr>
          <p:nvPr/>
        </p:nvSpPr>
        <p:spPr bwMode="auto">
          <a:xfrm>
            <a:off x="609600" y="1600200"/>
            <a:ext cx="8382000" cy="502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84138" tIns="42863" rIns="84138" bIns="42863"/>
          <a:lstStyle>
            <a:lvl1pPr marL="342900" indent="-342900" defTabSz="776288" eaLnBrk="0" hangingPunct="0">
              <a:defRPr>
                <a:solidFill>
                  <a:schemeClr val="tx1"/>
                </a:solidFill>
                <a:latin typeface="Arial" pitchFamily="34" charset="0"/>
              </a:defRPr>
            </a:lvl1pPr>
            <a:lvl2pPr marL="742950" indent="-285750" defTabSz="776288" eaLnBrk="0" hangingPunct="0">
              <a:defRPr>
                <a:solidFill>
                  <a:schemeClr val="tx1"/>
                </a:solidFill>
                <a:latin typeface="Arial" pitchFamily="34" charset="0"/>
              </a:defRPr>
            </a:lvl2pPr>
            <a:lvl3pPr marL="1143000" indent="-228600" defTabSz="776288" eaLnBrk="0" hangingPunct="0">
              <a:defRPr>
                <a:solidFill>
                  <a:schemeClr val="tx1"/>
                </a:solidFill>
                <a:latin typeface="Arial" pitchFamily="34" charset="0"/>
              </a:defRPr>
            </a:lvl3pPr>
            <a:lvl4pPr marL="1600200" indent="-228600" defTabSz="776288" eaLnBrk="0" hangingPunct="0">
              <a:defRPr>
                <a:solidFill>
                  <a:schemeClr val="tx1"/>
                </a:solidFill>
                <a:latin typeface="Arial" pitchFamily="34" charset="0"/>
              </a:defRPr>
            </a:lvl4pPr>
            <a:lvl5pPr marL="2057400" indent="-228600" defTabSz="776288" eaLnBrk="0" hangingPunct="0">
              <a:defRPr>
                <a:solidFill>
                  <a:schemeClr val="tx1"/>
                </a:solidFill>
                <a:latin typeface="Arial" pitchFamily="34" charset="0"/>
              </a:defRPr>
            </a:lvl5pPr>
            <a:lvl6pPr marL="2514600" indent="-228600" defTabSz="776288" eaLnBrk="0" fontAlgn="base" hangingPunct="0">
              <a:spcBef>
                <a:spcPct val="0"/>
              </a:spcBef>
              <a:spcAft>
                <a:spcPct val="0"/>
              </a:spcAft>
              <a:defRPr>
                <a:solidFill>
                  <a:schemeClr val="tx1"/>
                </a:solidFill>
                <a:latin typeface="Arial" pitchFamily="34" charset="0"/>
              </a:defRPr>
            </a:lvl6pPr>
            <a:lvl7pPr marL="2971800" indent="-228600" defTabSz="776288" eaLnBrk="0" fontAlgn="base" hangingPunct="0">
              <a:spcBef>
                <a:spcPct val="0"/>
              </a:spcBef>
              <a:spcAft>
                <a:spcPct val="0"/>
              </a:spcAft>
              <a:defRPr>
                <a:solidFill>
                  <a:schemeClr val="tx1"/>
                </a:solidFill>
                <a:latin typeface="Arial" pitchFamily="34" charset="0"/>
              </a:defRPr>
            </a:lvl7pPr>
            <a:lvl8pPr marL="3429000" indent="-228600" defTabSz="776288" eaLnBrk="0" fontAlgn="base" hangingPunct="0">
              <a:spcBef>
                <a:spcPct val="0"/>
              </a:spcBef>
              <a:spcAft>
                <a:spcPct val="0"/>
              </a:spcAft>
              <a:defRPr>
                <a:solidFill>
                  <a:schemeClr val="tx1"/>
                </a:solidFill>
                <a:latin typeface="Arial" pitchFamily="34" charset="0"/>
              </a:defRPr>
            </a:lvl8pPr>
            <a:lvl9pPr marL="3886200" indent="-228600" defTabSz="776288" eaLnBrk="0" fontAlgn="base" hangingPunct="0">
              <a:spcBef>
                <a:spcPct val="0"/>
              </a:spcBef>
              <a:spcAft>
                <a:spcPct val="0"/>
              </a:spcAft>
              <a:defRPr>
                <a:solidFill>
                  <a:schemeClr val="tx1"/>
                </a:solidFill>
                <a:latin typeface="Arial" pitchFamily="34" charset="0"/>
              </a:defRPr>
            </a:lvl9pPr>
          </a:lstStyle>
          <a:p>
            <a:pPr marL="457200" indent="-457200" algn="just">
              <a:buClr>
                <a:srgbClr val="0070C0"/>
              </a:buClr>
              <a:buFont typeface="Wingdings" panose="05000000000000000000" pitchFamily="2" charset="2"/>
              <a:buChar char="v"/>
            </a:pPr>
            <a:r>
              <a:rPr lang="en-US" sz="3200" b="1" dirty="0">
                <a:latin typeface="+mj-lt"/>
              </a:rPr>
              <a:t>Tips on How to Collect Facts:</a:t>
            </a:r>
            <a:endParaRPr lang="en-US" sz="3200" dirty="0">
              <a:latin typeface="+mj-lt"/>
            </a:endParaRPr>
          </a:p>
          <a:p>
            <a:pPr marL="457200" indent="-457200" algn="just">
              <a:buClr>
                <a:schemeClr val="accent1"/>
              </a:buClr>
              <a:buFont typeface="Arial" panose="020B0604020202020204" pitchFamily="34" charset="0"/>
              <a:buChar char="•"/>
            </a:pPr>
            <a:r>
              <a:rPr lang="en-US" sz="3200" b="1" dirty="0">
                <a:latin typeface="+mj-lt"/>
              </a:rPr>
              <a:t>Where to Find Information:</a:t>
            </a:r>
          </a:p>
          <a:p>
            <a:pPr marL="457200" indent="-457200" algn="just">
              <a:buClr>
                <a:schemeClr val="accent1"/>
              </a:buClr>
              <a:buFont typeface="Arial" panose="020B0604020202020204" pitchFamily="34" charset="0"/>
              <a:buChar char="•"/>
            </a:pPr>
            <a:r>
              <a:rPr lang="en-US" sz="3200" dirty="0">
                <a:latin typeface="+mj-lt"/>
              </a:rPr>
              <a:t>Review relevant documents, such as company policies, industry standards, legal guidelines, and past precedent.</a:t>
            </a:r>
          </a:p>
          <a:p>
            <a:pPr marL="457200" indent="-457200" algn="just">
              <a:buClr>
                <a:schemeClr val="accent1"/>
              </a:buClr>
              <a:buFont typeface="Arial" panose="020B0604020202020204" pitchFamily="34" charset="0"/>
              <a:buChar char="•"/>
            </a:pPr>
            <a:endParaRPr lang="en-US" sz="2800" dirty="0">
              <a:latin typeface="+mj-lt"/>
            </a:endParaRPr>
          </a:p>
          <a:p>
            <a:pPr marL="457200" indent="-457200" algn="just">
              <a:buClr>
                <a:schemeClr val="accent1"/>
              </a:buClr>
              <a:buFont typeface="Arial" panose="020B0604020202020204" pitchFamily="34" charset="0"/>
              <a:buChar char="•"/>
            </a:pPr>
            <a:r>
              <a:rPr lang="en-US" sz="3200" dirty="0">
                <a:latin typeface="+mj-lt"/>
              </a:rPr>
              <a:t>Utilize credible sources of information, including academic research, professional organizations, and industry publications, to understand broader ethical considerations and trends.</a:t>
            </a:r>
          </a:p>
          <a:p>
            <a:pPr marL="457200" indent="-457200" algn="just">
              <a:buClr>
                <a:schemeClr val="accent1"/>
              </a:buClr>
              <a:buFont typeface="Arial" panose="020B0604020202020204" pitchFamily="34" charset="0"/>
              <a:buChar char="•"/>
            </a:pPr>
            <a:endParaRPr lang="en-US" sz="3200" dirty="0">
              <a:latin typeface="+mj-lt"/>
            </a:endParaRPr>
          </a:p>
        </p:txBody>
      </p:sp>
    </p:spTree>
    <p:extLst>
      <p:ext uri="{BB962C8B-B14F-4D97-AF65-F5344CB8AC3E}">
        <p14:creationId xmlns:p14="http://schemas.microsoft.com/office/powerpoint/2010/main" val="25839706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47D152-076D-C20A-C890-5D60EFD4BB3C}"/>
            </a:ext>
          </a:extLst>
        </p:cNvPr>
        <p:cNvGrpSpPr/>
        <p:nvPr/>
      </p:nvGrpSpPr>
      <p:grpSpPr>
        <a:xfrm>
          <a:off x="0" y="0"/>
          <a:ext cx="0" cy="0"/>
          <a:chOff x="0" y="0"/>
          <a:chExt cx="0" cy="0"/>
        </a:xfrm>
      </p:grpSpPr>
      <p:sp>
        <p:nvSpPr>
          <p:cNvPr id="10242" name="Rectangle 4">
            <a:extLst>
              <a:ext uri="{FF2B5EF4-FFF2-40B4-BE49-F238E27FC236}">
                <a16:creationId xmlns:a16="http://schemas.microsoft.com/office/drawing/2014/main" id="{BB91B59B-4344-7217-1BBD-3D6A01EAB113}"/>
              </a:ext>
            </a:extLst>
          </p:cNvPr>
          <p:cNvSpPr>
            <a:spLocks noGrp="1" noChangeArrowheads="1"/>
          </p:cNvSpPr>
          <p:nvPr>
            <p:ph type="title"/>
          </p:nvPr>
        </p:nvSpPr>
        <p:spPr>
          <a:xfrm>
            <a:off x="457200" y="228600"/>
            <a:ext cx="8534400" cy="1143000"/>
          </a:xfrm>
        </p:spPr>
        <p:txBody>
          <a:bodyPr/>
          <a:lstStyle/>
          <a:p>
            <a:pPr algn="just" eaLnBrk="1" hangingPunct="1"/>
            <a:r>
              <a:rPr lang="en-US" altLang="en-US" sz="3600" b="1" dirty="0"/>
              <a:t>Get the Facts</a:t>
            </a:r>
          </a:p>
        </p:txBody>
      </p:sp>
      <p:sp>
        <p:nvSpPr>
          <p:cNvPr id="3" name="Rectangle 7">
            <a:extLst>
              <a:ext uri="{FF2B5EF4-FFF2-40B4-BE49-F238E27FC236}">
                <a16:creationId xmlns:a16="http://schemas.microsoft.com/office/drawing/2014/main" id="{749C5697-4205-5360-7D2E-FBFA8218E1F1}"/>
              </a:ext>
            </a:extLst>
          </p:cNvPr>
          <p:cNvSpPr txBox="1">
            <a:spLocks noChangeArrowheads="1"/>
          </p:cNvSpPr>
          <p:nvPr/>
        </p:nvSpPr>
        <p:spPr bwMode="auto">
          <a:xfrm>
            <a:off x="609600" y="1600200"/>
            <a:ext cx="8382000" cy="502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84138" tIns="42863" rIns="84138" bIns="42863"/>
          <a:lstStyle>
            <a:lvl1pPr marL="342900" indent="-342900" defTabSz="776288" eaLnBrk="0" hangingPunct="0">
              <a:defRPr>
                <a:solidFill>
                  <a:schemeClr val="tx1"/>
                </a:solidFill>
                <a:latin typeface="Arial" pitchFamily="34" charset="0"/>
              </a:defRPr>
            </a:lvl1pPr>
            <a:lvl2pPr marL="742950" indent="-285750" defTabSz="776288" eaLnBrk="0" hangingPunct="0">
              <a:defRPr>
                <a:solidFill>
                  <a:schemeClr val="tx1"/>
                </a:solidFill>
                <a:latin typeface="Arial" pitchFamily="34" charset="0"/>
              </a:defRPr>
            </a:lvl2pPr>
            <a:lvl3pPr marL="1143000" indent="-228600" defTabSz="776288" eaLnBrk="0" hangingPunct="0">
              <a:defRPr>
                <a:solidFill>
                  <a:schemeClr val="tx1"/>
                </a:solidFill>
                <a:latin typeface="Arial" pitchFamily="34" charset="0"/>
              </a:defRPr>
            </a:lvl3pPr>
            <a:lvl4pPr marL="1600200" indent="-228600" defTabSz="776288" eaLnBrk="0" hangingPunct="0">
              <a:defRPr>
                <a:solidFill>
                  <a:schemeClr val="tx1"/>
                </a:solidFill>
                <a:latin typeface="Arial" pitchFamily="34" charset="0"/>
              </a:defRPr>
            </a:lvl4pPr>
            <a:lvl5pPr marL="2057400" indent="-228600" defTabSz="776288" eaLnBrk="0" hangingPunct="0">
              <a:defRPr>
                <a:solidFill>
                  <a:schemeClr val="tx1"/>
                </a:solidFill>
                <a:latin typeface="Arial" pitchFamily="34" charset="0"/>
              </a:defRPr>
            </a:lvl5pPr>
            <a:lvl6pPr marL="2514600" indent="-228600" defTabSz="776288" eaLnBrk="0" fontAlgn="base" hangingPunct="0">
              <a:spcBef>
                <a:spcPct val="0"/>
              </a:spcBef>
              <a:spcAft>
                <a:spcPct val="0"/>
              </a:spcAft>
              <a:defRPr>
                <a:solidFill>
                  <a:schemeClr val="tx1"/>
                </a:solidFill>
                <a:latin typeface="Arial" pitchFamily="34" charset="0"/>
              </a:defRPr>
            </a:lvl6pPr>
            <a:lvl7pPr marL="2971800" indent="-228600" defTabSz="776288" eaLnBrk="0" fontAlgn="base" hangingPunct="0">
              <a:spcBef>
                <a:spcPct val="0"/>
              </a:spcBef>
              <a:spcAft>
                <a:spcPct val="0"/>
              </a:spcAft>
              <a:defRPr>
                <a:solidFill>
                  <a:schemeClr val="tx1"/>
                </a:solidFill>
                <a:latin typeface="Arial" pitchFamily="34" charset="0"/>
              </a:defRPr>
            </a:lvl7pPr>
            <a:lvl8pPr marL="3429000" indent="-228600" defTabSz="776288" eaLnBrk="0" fontAlgn="base" hangingPunct="0">
              <a:spcBef>
                <a:spcPct val="0"/>
              </a:spcBef>
              <a:spcAft>
                <a:spcPct val="0"/>
              </a:spcAft>
              <a:defRPr>
                <a:solidFill>
                  <a:schemeClr val="tx1"/>
                </a:solidFill>
                <a:latin typeface="Arial" pitchFamily="34" charset="0"/>
              </a:defRPr>
            </a:lvl8pPr>
            <a:lvl9pPr marL="3886200" indent="-228600" defTabSz="776288" eaLnBrk="0" fontAlgn="base" hangingPunct="0">
              <a:spcBef>
                <a:spcPct val="0"/>
              </a:spcBef>
              <a:spcAft>
                <a:spcPct val="0"/>
              </a:spcAft>
              <a:defRPr>
                <a:solidFill>
                  <a:schemeClr val="tx1"/>
                </a:solidFill>
                <a:latin typeface="Arial" pitchFamily="34" charset="0"/>
              </a:defRPr>
            </a:lvl9pPr>
          </a:lstStyle>
          <a:p>
            <a:pPr marL="457200" indent="-457200" algn="just">
              <a:buClr>
                <a:srgbClr val="0070C0"/>
              </a:buClr>
              <a:buFont typeface="Wingdings" panose="05000000000000000000" pitchFamily="2" charset="2"/>
              <a:buChar char="v"/>
            </a:pPr>
            <a:r>
              <a:rPr lang="en-US" sz="3200" b="1" dirty="0">
                <a:latin typeface="+mj-lt"/>
              </a:rPr>
              <a:t>Tips on How to Collect Facts:</a:t>
            </a:r>
            <a:endParaRPr lang="en-US" sz="3200" dirty="0">
              <a:latin typeface="+mj-lt"/>
            </a:endParaRPr>
          </a:p>
          <a:p>
            <a:pPr marL="457200" indent="-457200" algn="just">
              <a:buClr>
                <a:schemeClr val="accent1"/>
              </a:buClr>
              <a:buFont typeface="Arial" panose="020B0604020202020204" pitchFamily="34" charset="0"/>
              <a:buChar char="•"/>
            </a:pPr>
            <a:r>
              <a:rPr lang="en-US" sz="3200" b="1" dirty="0">
                <a:latin typeface="+mj-lt"/>
              </a:rPr>
              <a:t>Where to Find Information:</a:t>
            </a:r>
          </a:p>
          <a:p>
            <a:pPr marL="457200" indent="-457200" algn="just">
              <a:buClr>
                <a:schemeClr val="accent1"/>
              </a:buClr>
              <a:buFont typeface="Arial" panose="020B0604020202020204" pitchFamily="34" charset="0"/>
              <a:buChar char="•"/>
            </a:pPr>
            <a:r>
              <a:rPr lang="en-US" sz="3200" dirty="0">
                <a:latin typeface="+mj-lt"/>
              </a:rPr>
              <a:t>Explore online databases and libraries to gather historical data, case studies, and other relevant materials that can inform the decision-making process.</a:t>
            </a:r>
          </a:p>
          <a:p>
            <a:pPr marL="457200" indent="-457200" algn="just">
              <a:buClr>
                <a:schemeClr val="accent1"/>
              </a:buClr>
              <a:buFont typeface="Arial" panose="020B0604020202020204" pitchFamily="34" charset="0"/>
              <a:buChar char="•"/>
            </a:pPr>
            <a:endParaRPr lang="en-US" sz="3200" dirty="0">
              <a:latin typeface="+mj-lt"/>
            </a:endParaRPr>
          </a:p>
        </p:txBody>
      </p:sp>
    </p:spTree>
    <p:extLst>
      <p:ext uri="{BB962C8B-B14F-4D97-AF65-F5344CB8AC3E}">
        <p14:creationId xmlns:p14="http://schemas.microsoft.com/office/powerpoint/2010/main" val="4728226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47D152-076D-C20A-C890-5D60EFD4BB3C}"/>
            </a:ext>
          </a:extLst>
        </p:cNvPr>
        <p:cNvGrpSpPr/>
        <p:nvPr/>
      </p:nvGrpSpPr>
      <p:grpSpPr>
        <a:xfrm>
          <a:off x="0" y="0"/>
          <a:ext cx="0" cy="0"/>
          <a:chOff x="0" y="0"/>
          <a:chExt cx="0" cy="0"/>
        </a:xfrm>
      </p:grpSpPr>
      <p:sp>
        <p:nvSpPr>
          <p:cNvPr id="10242" name="Rectangle 4">
            <a:extLst>
              <a:ext uri="{FF2B5EF4-FFF2-40B4-BE49-F238E27FC236}">
                <a16:creationId xmlns:a16="http://schemas.microsoft.com/office/drawing/2014/main" id="{BB91B59B-4344-7217-1BBD-3D6A01EAB113}"/>
              </a:ext>
            </a:extLst>
          </p:cNvPr>
          <p:cNvSpPr>
            <a:spLocks noGrp="1" noChangeArrowheads="1"/>
          </p:cNvSpPr>
          <p:nvPr>
            <p:ph type="title"/>
          </p:nvPr>
        </p:nvSpPr>
        <p:spPr>
          <a:xfrm>
            <a:off x="457200" y="228600"/>
            <a:ext cx="8534400" cy="1143000"/>
          </a:xfrm>
        </p:spPr>
        <p:txBody>
          <a:bodyPr/>
          <a:lstStyle/>
          <a:p>
            <a:pPr algn="just" eaLnBrk="1" hangingPunct="1"/>
            <a:r>
              <a:rPr lang="en-US" altLang="en-US" sz="3600" b="1" dirty="0"/>
              <a:t>Importance of Recognizing Ethical Issues</a:t>
            </a:r>
          </a:p>
        </p:txBody>
      </p:sp>
      <p:sp>
        <p:nvSpPr>
          <p:cNvPr id="3" name="Rectangle 7">
            <a:extLst>
              <a:ext uri="{FF2B5EF4-FFF2-40B4-BE49-F238E27FC236}">
                <a16:creationId xmlns:a16="http://schemas.microsoft.com/office/drawing/2014/main" id="{749C5697-4205-5360-7D2E-FBFA8218E1F1}"/>
              </a:ext>
            </a:extLst>
          </p:cNvPr>
          <p:cNvSpPr txBox="1">
            <a:spLocks noChangeArrowheads="1"/>
          </p:cNvSpPr>
          <p:nvPr/>
        </p:nvSpPr>
        <p:spPr bwMode="auto">
          <a:xfrm>
            <a:off x="609600" y="1600200"/>
            <a:ext cx="8382000" cy="502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84138" tIns="42863" rIns="84138" bIns="42863"/>
          <a:lstStyle>
            <a:lvl1pPr marL="342900" indent="-342900" defTabSz="776288" eaLnBrk="0" hangingPunct="0">
              <a:defRPr>
                <a:solidFill>
                  <a:schemeClr val="tx1"/>
                </a:solidFill>
                <a:latin typeface="Arial" pitchFamily="34" charset="0"/>
              </a:defRPr>
            </a:lvl1pPr>
            <a:lvl2pPr marL="742950" indent="-285750" defTabSz="776288" eaLnBrk="0" hangingPunct="0">
              <a:defRPr>
                <a:solidFill>
                  <a:schemeClr val="tx1"/>
                </a:solidFill>
                <a:latin typeface="Arial" pitchFamily="34" charset="0"/>
              </a:defRPr>
            </a:lvl2pPr>
            <a:lvl3pPr marL="1143000" indent="-228600" defTabSz="776288" eaLnBrk="0" hangingPunct="0">
              <a:defRPr>
                <a:solidFill>
                  <a:schemeClr val="tx1"/>
                </a:solidFill>
                <a:latin typeface="Arial" pitchFamily="34" charset="0"/>
              </a:defRPr>
            </a:lvl3pPr>
            <a:lvl4pPr marL="1600200" indent="-228600" defTabSz="776288" eaLnBrk="0" hangingPunct="0">
              <a:defRPr>
                <a:solidFill>
                  <a:schemeClr val="tx1"/>
                </a:solidFill>
                <a:latin typeface="Arial" pitchFamily="34" charset="0"/>
              </a:defRPr>
            </a:lvl4pPr>
            <a:lvl5pPr marL="2057400" indent="-228600" defTabSz="776288" eaLnBrk="0" hangingPunct="0">
              <a:defRPr>
                <a:solidFill>
                  <a:schemeClr val="tx1"/>
                </a:solidFill>
                <a:latin typeface="Arial" pitchFamily="34" charset="0"/>
              </a:defRPr>
            </a:lvl5pPr>
            <a:lvl6pPr marL="2514600" indent="-228600" defTabSz="776288" eaLnBrk="0" fontAlgn="base" hangingPunct="0">
              <a:spcBef>
                <a:spcPct val="0"/>
              </a:spcBef>
              <a:spcAft>
                <a:spcPct val="0"/>
              </a:spcAft>
              <a:defRPr>
                <a:solidFill>
                  <a:schemeClr val="tx1"/>
                </a:solidFill>
                <a:latin typeface="Arial" pitchFamily="34" charset="0"/>
              </a:defRPr>
            </a:lvl6pPr>
            <a:lvl7pPr marL="2971800" indent="-228600" defTabSz="776288" eaLnBrk="0" fontAlgn="base" hangingPunct="0">
              <a:spcBef>
                <a:spcPct val="0"/>
              </a:spcBef>
              <a:spcAft>
                <a:spcPct val="0"/>
              </a:spcAft>
              <a:defRPr>
                <a:solidFill>
                  <a:schemeClr val="tx1"/>
                </a:solidFill>
                <a:latin typeface="Arial" pitchFamily="34" charset="0"/>
              </a:defRPr>
            </a:lvl7pPr>
            <a:lvl8pPr marL="3429000" indent="-228600" defTabSz="776288" eaLnBrk="0" fontAlgn="base" hangingPunct="0">
              <a:spcBef>
                <a:spcPct val="0"/>
              </a:spcBef>
              <a:spcAft>
                <a:spcPct val="0"/>
              </a:spcAft>
              <a:defRPr>
                <a:solidFill>
                  <a:schemeClr val="tx1"/>
                </a:solidFill>
                <a:latin typeface="Arial" pitchFamily="34" charset="0"/>
              </a:defRPr>
            </a:lvl8pPr>
            <a:lvl9pPr marL="3886200" indent="-228600" defTabSz="776288" eaLnBrk="0" fontAlgn="base" hangingPunct="0">
              <a:spcBef>
                <a:spcPct val="0"/>
              </a:spcBef>
              <a:spcAft>
                <a:spcPct val="0"/>
              </a:spcAft>
              <a:defRPr>
                <a:solidFill>
                  <a:schemeClr val="tx1"/>
                </a:solidFill>
                <a:latin typeface="Arial" pitchFamily="34" charset="0"/>
              </a:defRPr>
            </a:lvl9pPr>
          </a:lstStyle>
          <a:p>
            <a:pPr marL="457200" indent="-457200" algn="just">
              <a:buClr>
                <a:schemeClr val="accent1"/>
              </a:buClr>
              <a:buFont typeface="Arial" panose="020B0604020202020204" pitchFamily="34" charset="0"/>
              <a:buChar char="•"/>
            </a:pPr>
            <a:r>
              <a:rPr lang="en-US" sz="3200" dirty="0">
                <a:latin typeface="+mj-lt"/>
              </a:rPr>
              <a:t>The importance of recognizing ethical issues early in the </a:t>
            </a:r>
            <a:r>
              <a:rPr lang="en-US" sz="3200" u="sng" dirty="0">
                <a:latin typeface="+mj-lt"/>
              </a:rPr>
              <a:t>decision-making process cannot be overstated</a:t>
            </a:r>
            <a:r>
              <a:rPr lang="en-US" sz="3200" dirty="0">
                <a:latin typeface="+mj-lt"/>
              </a:rPr>
              <a:t>, as it is fundamental to ensuring responsible decision-making and maintaining the integrity of professional practices. </a:t>
            </a:r>
          </a:p>
          <a:p>
            <a:pPr marL="457200" indent="-457200" algn="just">
              <a:buClr>
                <a:schemeClr val="accent1"/>
              </a:buClr>
              <a:buFont typeface="Arial" panose="020B0604020202020204" pitchFamily="34" charset="0"/>
              <a:buChar char="•"/>
            </a:pPr>
            <a:r>
              <a:rPr lang="en-US" sz="3200" dirty="0">
                <a:latin typeface="+mj-lt"/>
              </a:rPr>
              <a:t>Early recognition allows individuals and organizations to proactively address moral dilemmas before they escalate, promoting a culture </a:t>
            </a:r>
            <a:r>
              <a:rPr lang="en-US" sz="3200" u="sng" dirty="0">
                <a:latin typeface="+mj-lt"/>
              </a:rPr>
              <a:t>of transparency and accountability</a:t>
            </a:r>
            <a:r>
              <a:rPr lang="en-US" sz="3200" dirty="0">
                <a:latin typeface="+mj-lt"/>
              </a:rPr>
              <a:t>.</a:t>
            </a:r>
          </a:p>
        </p:txBody>
      </p:sp>
    </p:spTree>
    <p:extLst>
      <p:ext uri="{BB962C8B-B14F-4D97-AF65-F5344CB8AC3E}">
        <p14:creationId xmlns:p14="http://schemas.microsoft.com/office/powerpoint/2010/main" val="203648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47D152-076D-C20A-C890-5D60EFD4BB3C}"/>
            </a:ext>
          </a:extLst>
        </p:cNvPr>
        <p:cNvGrpSpPr/>
        <p:nvPr/>
      </p:nvGrpSpPr>
      <p:grpSpPr>
        <a:xfrm>
          <a:off x="0" y="0"/>
          <a:ext cx="0" cy="0"/>
          <a:chOff x="0" y="0"/>
          <a:chExt cx="0" cy="0"/>
        </a:xfrm>
      </p:grpSpPr>
      <p:sp>
        <p:nvSpPr>
          <p:cNvPr id="10242" name="Rectangle 4">
            <a:extLst>
              <a:ext uri="{FF2B5EF4-FFF2-40B4-BE49-F238E27FC236}">
                <a16:creationId xmlns:a16="http://schemas.microsoft.com/office/drawing/2014/main" id="{BB91B59B-4344-7217-1BBD-3D6A01EAB113}"/>
              </a:ext>
            </a:extLst>
          </p:cNvPr>
          <p:cNvSpPr>
            <a:spLocks noGrp="1" noChangeArrowheads="1"/>
          </p:cNvSpPr>
          <p:nvPr>
            <p:ph type="title"/>
          </p:nvPr>
        </p:nvSpPr>
        <p:spPr>
          <a:xfrm>
            <a:off x="609600" y="228600"/>
            <a:ext cx="8153400" cy="990600"/>
          </a:xfrm>
        </p:spPr>
        <p:txBody>
          <a:bodyPr vert="horz" wrap="square" lIns="91440" tIns="45720" rIns="91440" bIns="45720" numCol="1" anchor="ctr" anchorCtr="0" compatLnSpc="1">
            <a:prstTxWarp prst="textNoShape">
              <a:avLst/>
            </a:prstTxWarp>
            <a:normAutofit/>
          </a:bodyPr>
          <a:lstStyle/>
          <a:p>
            <a:pPr>
              <a:lnSpc>
                <a:spcPct val="90000"/>
              </a:lnSpc>
            </a:pPr>
            <a:r>
              <a:rPr lang="en-US" altLang="en-US" sz="3400" b="1" kern="1200" dirty="0">
                <a:latin typeface="+mj-lt"/>
                <a:ea typeface="MS PGothic" pitchFamily="34" charset="-128"/>
                <a:cs typeface="ＭＳ Ｐゴシック" charset="-128"/>
              </a:rPr>
              <a:t>Importance of Recognizing Ethical Issues</a:t>
            </a:r>
          </a:p>
        </p:txBody>
      </p:sp>
      <p:sp>
        <p:nvSpPr>
          <p:cNvPr id="3" name="Rectangle 7">
            <a:extLst>
              <a:ext uri="{FF2B5EF4-FFF2-40B4-BE49-F238E27FC236}">
                <a16:creationId xmlns:a16="http://schemas.microsoft.com/office/drawing/2014/main" id="{749C5697-4205-5360-7D2E-FBFA8218E1F1}"/>
              </a:ext>
            </a:extLst>
          </p:cNvPr>
          <p:cNvSpPr txBox="1">
            <a:spLocks noChangeArrowheads="1"/>
          </p:cNvSpPr>
          <p:nvPr/>
        </p:nvSpPr>
        <p:spPr bwMode="auto">
          <a:xfrm>
            <a:off x="609600" y="1589567"/>
            <a:ext cx="38862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vert="horz" wrap="square" lIns="91440" tIns="45720" rIns="91440" bIns="45720" numCol="1" anchor="t" anchorCtr="0" compatLnSpc="1">
            <a:prstTxWarp prst="textNoShape">
              <a:avLst/>
            </a:prstTxWarp>
            <a:noAutofit/>
          </a:bodyPr>
          <a:lstStyle>
            <a:lvl1pPr marL="342900" indent="-342900" defTabSz="776288" eaLnBrk="0" hangingPunct="0">
              <a:defRPr>
                <a:solidFill>
                  <a:schemeClr val="tx1"/>
                </a:solidFill>
                <a:latin typeface="Arial" pitchFamily="34" charset="0"/>
              </a:defRPr>
            </a:lvl1pPr>
            <a:lvl2pPr marL="742950" indent="-285750" defTabSz="776288" eaLnBrk="0" hangingPunct="0">
              <a:defRPr>
                <a:solidFill>
                  <a:schemeClr val="tx1"/>
                </a:solidFill>
                <a:latin typeface="Arial" pitchFamily="34" charset="0"/>
              </a:defRPr>
            </a:lvl2pPr>
            <a:lvl3pPr marL="1143000" indent="-228600" defTabSz="776288" eaLnBrk="0" hangingPunct="0">
              <a:defRPr>
                <a:solidFill>
                  <a:schemeClr val="tx1"/>
                </a:solidFill>
                <a:latin typeface="Arial" pitchFamily="34" charset="0"/>
              </a:defRPr>
            </a:lvl3pPr>
            <a:lvl4pPr marL="1600200" indent="-228600" defTabSz="776288" eaLnBrk="0" hangingPunct="0">
              <a:defRPr>
                <a:solidFill>
                  <a:schemeClr val="tx1"/>
                </a:solidFill>
                <a:latin typeface="Arial" pitchFamily="34" charset="0"/>
              </a:defRPr>
            </a:lvl4pPr>
            <a:lvl5pPr marL="2057400" indent="-228600" defTabSz="776288" eaLnBrk="0" hangingPunct="0">
              <a:defRPr>
                <a:solidFill>
                  <a:schemeClr val="tx1"/>
                </a:solidFill>
                <a:latin typeface="Arial" pitchFamily="34" charset="0"/>
              </a:defRPr>
            </a:lvl5pPr>
            <a:lvl6pPr marL="2514600" indent="-228600" defTabSz="776288" eaLnBrk="0" fontAlgn="base" hangingPunct="0">
              <a:spcBef>
                <a:spcPct val="0"/>
              </a:spcBef>
              <a:spcAft>
                <a:spcPct val="0"/>
              </a:spcAft>
              <a:defRPr>
                <a:solidFill>
                  <a:schemeClr val="tx1"/>
                </a:solidFill>
                <a:latin typeface="Arial" pitchFamily="34" charset="0"/>
              </a:defRPr>
            </a:lvl6pPr>
            <a:lvl7pPr marL="2971800" indent="-228600" defTabSz="776288" eaLnBrk="0" fontAlgn="base" hangingPunct="0">
              <a:spcBef>
                <a:spcPct val="0"/>
              </a:spcBef>
              <a:spcAft>
                <a:spcPct val="0"/>
              </a:spcAft>
              <a:defRPr>
                <a:solidFill>
                  <a:schemeClr val="tx1"/>
                </a:solidFill>
                <a:latin typeface="Arial" pitchFamily="34" charset="0"/>
              </a:defRPr>
            </a:lvl7pPr>
            <a:lvl8pPr marL="3429000" indent="-228600" defTabSz="776288" eaLnBrk="0" fontAlgn="base" hangingPunct="0">
              <a:spcBef>
                <a:spcPct val="0"/>
              </a:spcBef>
              <a:spcAft>
                <a:spcPct val="0"/>
              </a:spcAft>
              <a:defRPr>
                <a:solidFill>
                  <a:schemeClr val="tx1"/>
                </a:solidFill>
                <a:latin typeface="Arial" pitchFamily="34" charset="0"/>
              </a:defRPr>
            </a:lvl8pPr>
            <a:lvl9pPr marL="3886200" indent="-228600" defTabSz="776288" eaLnBrk="0" fontAlgn="base" hangingPunct="0">
              <a:spcBef>
                <a:spcPct val="0"/>
              </a:spcBef>
              <a:spcAft>
                <a:spcPct val="0"/>
              </a:spcAft>
              <a:defRPr>
                <a:solidFill>
                  <a:schemeClr val="tx1"/>
                </a:solidFill>
                <a:latin typeface="Arial" pitchFamily="34" charset="0"/>
              </a:defRPr>
            </a:lvl9pPr>
          </a:lstStyle>
          <a:p>
            <a:pPr marL="319088" indent="-319088" algn="just">
              <a:lnSpc>
                <a:spcPct val="90000"/>
              </a:lnSpc>
              <a:spcBef>
                <a:spcPts val="700"/>
              </a:spcBef>
              <a:buClr>
                <a:schemeClr val="accent2"/>
              </a:buClr>
              <a:buSzPct val="60000"/>
              <a:buFont typeface="Wingdings" panose="05000000000000000000" pitchFamily="2" charset="2"/>
              <a:buChar char=""/>
            </a:pPr>
            <a:r>
              <a:rPr lang="en-US" sz="2800" b="1" dirty="0">
                <a:latin typeface="+mn-lt"/>
                <a:ea typeface="MS PGothic" pitchFamily="34" charset="-128"/>
              </a:rPr>
              <a:t>For Example: </a:t>
            </a:r>
            <a:r>
              <a:rPr lang="en-US" sz="2800" dirty="0">
                <a:latin typeface="+mn-lt"/>
                <a:ea typeface="MS PGothic" pitchFamily="34" charset="-128"/>
              </a:rPr>
              <a:t>A situation involving conflicts of interest, potential harm to people and the environment, legal concerns, and violations of company policy and public standards of decency is the </a:t>
            </a:r>
            <a:r>
              <a:rPr lang="en-US" sz="2800" u="sng" dirty="0">
                <a:latin typeface="+mn-lt"/>
                <a:ea typeface="MS PGothic" pitchFamily="34" charset="-128"/>
              </a:rPr>
              <a:t>Volkswagen emissions scandal</a:t>
            </a:r>
            <a:r>
              <a:rPr lang="en-US" sz="2800" dirty="0">
                <a:latin typeface="+mn-lt"/>
                <a:ea typeface="MS PGothic" pitchFamily="34" charset="-128"/>
              </a:rPr>
              <a:t>. </a:t>
            </a:r>
          </a:p>
        </p:txBody>
      </p:sp>
      <p:pic>
        <p:nvPicPr>
          <p:cNvPr id="4" name="Picture 3" descr="A car on the road with smoke coming out of it&#10;&#10;Description automatically generated">
            <a:extLst>
              <a:ext uri="{FF2B5EF4-FFF2-40B4-BE49-F238E27FC236}">
                <a16:creationId xmlns:a16="http://schemas.microsoft.com/office/drawing/2014/main" id="{D483704E-1911-67B0-2022-39DFB8701E95}"/>
              </a:ext>
            </a:extLst>
          </p:cNvPr>
          <p:cNvPicPr>
            <a:picLocks noChangeAspect="1"/>
          </p:cNvPicPr>
          <p:nvPr/>
        </p:nvPicPr>
        <p:blipFill rotWithShape="1">
          <a:blip r:embed="rId2">
            <a:extLst>
              <a:ext uri="{28A0092B-C50C-407E-A947-70E740481C1C}">
                <a14:useLocalDpi xmlns:a14="http://schemas.microsoft.com/office/drawing/2010/main" val="0"/>
              </a:ext>
            </a:extLst>
          </a:blip>
          <a:srcRect l="8108" r="6892"/>
          <a:stretch/>
        </p:blipFill>
        <p:spPr>
          <a:xfrm>
            <a:off x="4844901" y="1589567"/>
            <a:ext cx="3886200" cy="4572000"/>
          </a:xfrm>
          <a:prstGeom prst="rect">
            <a:avLst/>
          </a:prstGeom>
          <a:noFill/>
        </p:spPr>
      </p:pic>
    </p:spTree>
    <p:extLst>
      <p:ext uri="{BB962C8B-B14F-4D97-AF65-F5344CB8AC3E}">
        <p14:creationId xmlns:p14="http://schemas.microsoft.com/office/powerpoint/2010/main" val="18940588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47D152-076D-C20A-C890-5D60EFD4BB3C}"/>
            </a:ext>
          </a:extLst>
        </p:cNvPr>
        <p:cNvGrpSpPr/>
        <p:nvPr/>
      </p:nvGrpSpPr>
      <p:grpSpPr>
        <a:xfrm>
          <a:off x="0" y="0"/>
          <a:ext cx="0" cy="0"/>
          <a:chOff x="0" y="0"/>
          <a:chExt cx="0" cy="0"/>
        </a:xfrm>
      </p:grpSpPr>
      <p:sp>
        <p:nvSpPr>
          <p:cNvPr id="10242" name="Rectangle 4">
            <a:extLst>
              <a:ext uri="{FF2B5EF4-FFF2-40B4-BE49-F238E27FC236}">
                <a16:creationId xmlns:a16="http://schemas.microsoft.com/office/drawing/2014/main" id="{BB91B59B-4344-7217-1BBD-3D6A01EAB113}"/>
              </a:ext>
            </a:extLst>
          </p:cNvPr>
          <p:cNvSpPr>
            <a:spLocks noGrp="1" noChangeArrowheads="1"/>
          </p:cNvSpPr>
          <p:nvPr>
            <p:ph type="title"/>
          </p:nvPr>
        </p:nvSpPr>
        <p:spPr>
          <a:xfrm>
            <a:off x="457200" y="228600"/>
            <a:ext cx="8534400" cy="1143000"/>
          </a:xfrm>
        </p:spPr>
        <p:txBody>
          <a:bodyPr/>
          <a:lstStyle/>
          <a:p>
            <a:pPr algn="just" eaLnBrk="1" hangingPunct="1"/>
            <a:r>
              <a:rPr lang="en-US" altLang="en-US" sz="3600" b="1" dirty="0"/>
              <a:t>Importance of Recognizing Ethical Issues</a:t>
            </a:r>
          </a:p>
        </p:txBody>
      </p:sp>
      <p:sp>
        <p:nvSpPr>
          <p:cNvPr id="3" name="Rectangle 7">
            <a:extLst>
              <a:ext uri="{FF2B5EF4-FFF2-40B4-BE49-F238E27FC236}">
                <a16:creationId xmlns:a16="http://schemas.microsoft.com/office/drawing/2014/main" id="{749C5697-4205-5360-7D2E-FBFA8218E1F1}"/>
              </a:ext>
            </a:extLst>
          </p:cNvPr>
          <p:cNvSpPr txBox="1">
            <a:spLocks noChangeArrowheads="1"/>
          </p:cNvSpPr>
          <p:nvPr/>
        </p:nvSpPr>
        <p:spPr bwMode="auto">
          <a:xfrm>
            <a:off x="609600" y="1600200"/>
            <a:ext cx="8382000" cy="502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84138" tIns="42863" rIns="84138" bIns="42863"/>
          <a:lstStyle>
            <a:lvl1pPr marL="342900" indent="-342900" defTabSz="776288" eaLnBrk="0" hangingPunct="0">
              <a:defRPr>
                <a:solidFill>
                  <a:schemeClr val="tx1"/>
                </a:solidFill>
                <a:latin typeface="Arial" pitchFamily="34" charset="0"/>
              </a:defRPr>
            </a:lvl1pPr>
            <a:lvl2pPr marL="742950" indent="-285750" defTabSz="776288" eaLnBrk="0" hangingPunct="0">
              <a:defRPr>
                <a:solidFill>
                  <a:schemeClr val="tx1"/>
                </a:solidFill>
                <a:latin typeface="Arial" pitchFamily="34" charset="0"/>
              </a:defRPr>
            </a:lvl2pPr>
            <a:lvl3pPr marL="1143000" indent="-228600" defTabSz="776288" eaLnBrk="0" hangingPunct="0">
              <a:defRPr>
                <a:solidFill>
                  <a:schemeClr val="tx1"/>
                </a:solidFill>
                <a:latin typeface="Arial" pitchFamily="34" charset="0"/>
              </a:defRPr>
            </a:lvl3pPr>
            <a:lvl4pPr marL="1600200" indent="-228600" defTabSz="776288" eaLnBrk="0" hangingPunct="0">
              <a:defRPr>
                <a:solidFill>
                  <a:schemeClr val="tx1"/>
                </a:solidFill>
                <a:latin typeface="Arial" pitchFamily="34" charset="0"/>
              </a:defRPr>
            </a:lvl4pPr>
            <a:lvl5pPr marL="2057400" indent="-228600" defTabSz="776288" eaLnBrk="0" hangingPunct="0">
              <a:defRPr>
                <a:solidFill>
                  <a:schemeClr val="tx1"/>
                </a:solidFill>
                <a:latin typeface="Arial" pitchFamily="34" charset="0"/>
              </a:defRPr>
            </a:lvl5pPr>
            <a:lvl6pPr marL="2514600" indent="-228600" defTabSz="776288" eaLnBrk="0" fontAlgn="base" hangingPunct="0">
              <a:spcBef>
                <a:spcPct val="0"/>
              </a:spcBef>
              <a:spcAft>
                <a:spcPct val="0"/>
              </a:spcAft>
              <a:defRPr>
                <a:solidFill>
                  <a:schemeClr val="tx1"/>
                </a:solidFill>
                <a:latin typeface="Arial" pitchFamily="34" charset="0"/>
              </a:defRPr>
            </a:lvl6pPr>
            <a:lvl7pPr marL="2971800" indent="-228600" defTabSz="776288" eaLnBrk="0" fontAlgn="base" hangingPunct="0">
              <a:spcBef>
                <a:spcPct val="0"/>
              </a:spcBef>
              <a:spcAft>
                <a:spcPct val="0"/>
              </a:spcAft>
              <a:defRPr>
                <a:solidFill>
                  <a:schemeClr val="tx1"/>
                </a:solidFill>
                <a:latin typeface="Arial" pitchFamily="34" charset="0"/>
              </a:defRPr>
            </a:lvl7pPr>
            <a:lvl8pPr marL="3429000" indent="-228600" defTabSz="776288" eaLnBrk="0" fontAlgn="base" hangingPunct="0">
              <a:spcBef>
                <a:spcPct val="0"/>
              </a:spcBef>
              <a:spcAft>
                <a:spcPct val="0"/>
              </a:spcAft>
              <a:defRPr>
                <a:solidFill>
                  <a:schemeClr val="tx1"/>
                </a:solidFill>
                <a:latin typeface="Arial" pitchFamily="34" charset="0"/>
              </a:defRPr>
            </a:lvl8pPr>
            <a:lvl9pPr marL="3886200" indent="-228600" defTabSz="776288" eaLnBrk="0" fontAlgn="base" hangingPunct="0">
              <a:spcBef>
                <a:spcPct val="0"/>
              </a:spcBef>
              <a:spcAft>
                <a:spcPct val="0"/>
              </a:spcAft>
              <a:defRPr>
                <a:solidFill>
                  <a:schemeClr val="tx1"/>
                </a:solidFill>
                <a:latin typeface="Arial" pitchFamily="34" charset="0"/>
              </a:defRPr>
            </a:lvl9pPr>
          </a:lstStyle>
          <a:p>
            <a:pPr marL="457200" indent="-457200" algn="just">
              <a:buClr>
                <a:schemeClr val="accent1"/>
              </a:buClr>
              <a:buFont typeface="Arial" panose="020B0604020202020204" pitchFamily="34" charset="0"/>
              <a:buChar char="•"/>
            </a:pPr>
            <a:r>
              <a:rPr lang="en-US" sz="3200" dirty="0">
                <a:latin typeface="+mj-lt"/>
              </a:rPr>
              <a:t>In this case, Volkswagen engineers installed software in diesel engines to cheat on emissions tests, allowing the vehicles to meet regulatory standards during testing while emitting up to 40 times the legally allowed limit of nitrogen oxides during regular driving. </a:t>
            </a:r>
          </a:p>
          <a:p>
            <a:pPr marL="457200" indent="-457200" algn="just">
              <a:buClr>
                <a:schemeClr val="accent1"/>
              </a:buClr>
              <a:buFont typeface="Arial" panose="020B0604020202020204" pitchFamily="34" charset="0"/>
              <a:buChar char="•"/>
            </a:pPr>
            <a:r>
              <a:rPr lang="en-US" sz="3200" dirty="0">
                <a:latin typeface="+mj-lt"/>
              </a:rPr>
              <a:t>This action represented a conflict of interest as the company prioritized financial gains and market dominance over environmental responsibility and public health. </a:t>
            </a:r>
          </a:p>
        </p:txBody>
      </p:sp>
    </p:spTree>
    <p:extLst>
      <p:ext uri="{BB962C8B-B14F-4D97-AF65-F5344CB8AC3E}">
        <p14:creationId xmlns:p14="http://schemas.microsoft.com/office/powerpoint/2010/main" val="18868340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362200" y="4038600"/>
            <a:ext cx="7010400" cy="1828800"/>
          </a:xfrm>
        </p:spPr>
        <p:txBody>
          <a:bodyPr>
            <a:noAutofit/>
          </a:bodyPr>
          <a:lstStyle/>
          <a:p>
            <a:pPr eaLnBrk="1" hangingPunct="1">
              <a:defRPr/>
            </a:pPr>
            <a:r>
              <a:rPr lang="en-US" sz="4800" spc="-254" dirty="0"/>
              <a:t>A FRAMEWORK FOR ETHICAL DECISION MAKING</a:t>
            </a:r>
            <a:endParaRPr lang="en-US" sz="4000" dirty="0"/>
          </a:p>
        </p:txBody>
      </p:sp>
      <p:sp>
        <p:nvSpPr>
          <p:cNvPr id="3" name="Subtitle 2"/>
          <p:cNvSpPr>
            <a:spLocks noGrp="1"/>
          </p:cNvSpPr>
          <p:nvPr>
            <p:ph type="subTitle" idx="1"/>
          </p:nvPr>
        </p:nvSpPr>
        <p:spPr>
          <a:xfrm>
            <a:off x="2362200" y="6019800"/>
            <a:ext cx="6781800" cy="762000"/>
          </a:xfrm>
        </p:spPr>
        <p:txBody>
          <a:bodyPr>
            <a:normAutofit fontScale="77500" lnSpcReduction="20000"/>
          </a:bodyPr>
          <a:lstStyle/>
          <a:p>
            <a:pPr eaLnBrk="1" hangingPunct="1">
              <a:defRPr/>
            </a:pPr>
            <a:r>
              <a:rPr lang="en-US" dirty="0"/>
              <a:t>Week No  </a:t>
            </a:r>
            <a:r>
              <a:rPr lang="en-US" sz="3200" dirty="0"/>
              <a:t>06</a:t>
            </a:r>
            <a:endParaRPr lang="en-US" dirty="0"/>
          </a:p>
          <a:p>
            <a:pPr eaLnBrk="1" hangingPunct="1">
              <a:defRPr/>
            </a:pPr>
            <a:r>
              <a:rPr lang="en-US" dirty="0"/>
              <a:t>By  Engr. Syed Rizwan Ali</a:t>
            </a:r>
          </a:p>
        </p:txBody>
      </p:sp>
      <p:sp>
        <p:nvSpPr>
          <p:cNvPr id="5" name="Title 3">
            <a:extLst>
              <a:ext uri="{FF2B5EF4-FFF2-40B4-BE49-F238E27FC236}">
                <a16:creationId xmlns:a16="http://schemas.microsoft.com/office/drawing/2014/main" id="{A6D6695D-2657-46D4-A8F4-6DFD0B0C0BF3}"/>
              </a:ext>
            </a:extLst>
          </p:cNvPr>
          <p:cNvSpPr txBox="1">
            <a:spLocks/>
          </p:cNvSpPr>
          <p:nvPr/>
        </p:nvSpPr>
        <p:spPr bwMode="auto">
          <a:xfrm>
            <a:off x="457200" y="304800"/>
            <a:ext cx="86868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algn="l" rtl="0" eaLnBrk="0" fontAlgn="base" hangingPunct="0">
              <a:spcBef>
                <a:spcPct val="0"/>
              </a:spcBef>
              <a:spcAft>
                <a:spcPct val="0"/>
              </a:spcAft>
              <a:defRPr sz="4400" kern="1200" cap="all" baseline="0">
                <a:solidFill>
                  <a:schemeClr val="tx2"/>
                </a:solidFill>
                <a:latin typeface="+mj-lt"/>
                <a:ea typeface="MS PGothic" pitchFamily="34" charset="-128"/>
                <a:cs typeface="ＭＳ Ｐゴシック" charset="-128"/>
              </a:defRPr>
            </a:lvl1pPr>
            <a:lvl2pPr algn="l" rtl="0" eaLnBrk="0" fontAlgn="base" hangingPunct="0">
              <a:spcBef>
                <a:spcPct val="0"/>
              </a:spcBef>
              <a:spcAft>
                <a:spcPct val="0"/>
              </a:spcAft>
              <a:defRPr sz="4400">
                <a:solidFill>
                  <a:schemeClr val="tx2"/>
                </a:solidFill>
                <a:latin typeface="Tw Cen MT" pitchFamily="34" charset="0"/>
                <a:ea typeface="MS PGothic" pitchFamily="34" charset="-128"/>
                <a:cs typeface="ＭＳ Ｐゴシック" charset="-128"/>
              </a:defRPr>
            </a:lvl2pPr>
            <a:lvl3pPr algn="l" rtl="0" eaLnBrk="0" fontAlgn="base" hangingPunct="0">
              <a:spcBef>
                <a:spcPct val="0"/>
              </a:spcBef>
              <a:spcAft>
                <a:spcPct val="0"/>
              </a:spcAft>
              <a:defRPr sz="4400">
                <a:solidFill>
                  <a:schemeClr val="tx2"/>
                </a:solidFill>
                <a:latin typeface="Tw Cen MT" pitchFamily="34" charset="0"/>
                <a:ea typeface="MS PGothic" pitchFamily="34" charset="-128"/>
                <a:cs typeface="ＭＳ Ｐゴシック" charset="-128"/>
              </a:defRPr>
            </a:lvl3pPr>
            <a:lvl4pPr algn="l" rtl="0" eaLnBrk="0" fontAlgn="base" hangingPunct="0">
              <a:spcBef>
                <a:spcPct val="0"/>
              </a:spcBef>
              <a:spcAft>
                <a:spcPct val="0"/>
              </a:spcAft>
              <a:defRPr sz="4400">
                <a:solidFill>
                  <a:schemeClr val="tx2"/>
                </a:solidFill>
                <a:latin typeface="Tw Cen MT" pitchFamily="34" charset="0"/>
                <a:ea typeface="MS PGothic" pitchFamily="34" charset="-128"/>
                <a:cs typeface="ＭＳ Ｐゴシック" charset="-128"/>
              </a:defRPr>
            </a:lvl4pPr>
            <a:lvl5pPr algn="l" rtl="0" eaLnBrk="0" fontAlgn="base" hangingPunct="0">
              <a:spcBef>
                <a:spcPct val="0"/>
              </a:spcBef>
              <a:spcAft>
                <a:spcPct val="0"/>
              </a:spcAft>
              <a:defRPr sz="4400">
                <a:solidFill>
                  <a:schemeClr val="tx2"/>
                </a:solidFill>
                <a:latin typeface="Tw Cen MT" pitchFamily="34" charset="0"/>
                <a:ea typeface="MS PGothic" pitchFamily="34" charset="-128"/>
                <a:cs typeface="ＭＳ Ｐゴシック" charset="-128"/>
              </a:defRPr>
            </a:lvl5pPr>
            <a:lvl6pPr marL="457200" algn="l" rtl="0" eaLnBrk="1" fontAlgn="base" hangingPunct="1">
              <a:spcBef>
                <a:spcPct val="0"/>
              </a:spcBef>
              <a:spcAft>
                <a:spcPct val="0"/>
              </a:spcAft>
              <a:defRPr sz="4400">
                <a:solidFill>
                  <a:schemeClr val="tx2"/>
                </a:solidFill>
                <a:latin typeface="Tw Cen MT" pitchFamily="34" charset="0"/>
              </a:defRPr>
            </a:lvl6pPr>
            <a:lvl7pPr marL="914400" algn="l" rtl="0" eaLnBrk="1" fontAlgn="base" hangingPunct="1">
              <a:spcBef>
                <a:spcPct val="0"/>
              </a:spcBef>
              <a:spcAft>
                <a:spcPct val="0"/>
              </a:spcAft>
              <a:defRPr sz="4400">
                <a:solidFill>
                  <a:schemeClr val="tx2"/>
                </a:solidFill>
                <a:latin typeface="Tw Cen MT" pitchFamily="34" charset="0"/>
              </a:defRPr>
            </a:lvl7pPr>
            <a:lvl8pPr marL="1371600" algn="l" rtl="0" eaLnBrk="1" fontAlgn="base" hangingPunct="1">
              <a:spcBef>
                <a:spcPct val="0"/>
              </a:spcBef>
              <a:spcAft>
                <a:spcPct val="0"/>
              </a:spcAft>
              <a:defRPr sz="4400">
                <a:solidFill>
                  <a:schemeClr val="tx2"/>
                </a:solidFill>
                <a:latin typeface="Tw Cen MT" pitchFamily="34" charset="0"/>
              </a:defRPr>
            </a:lvl8pPr>
            <a:lvl9pPr marL="1828800" algn="l" rtl="0" eaLnBrk="1" fontAlgn="base" hangingPunct="1">
              <a:spcBef>
                <a:spcPct val="0"/>
              </a:spcBef>
              <a:spcAft>
                <a:spcPct val="0"/>
              </a:spcAft>
              <a:defRPr sz="4400">
                <a:solidFill>
                  <a:schemeClr val="tx2"/>
                </a:solidFill>
                <a:latin typeface="Tw Cen MT" pitchFamily="34" charset="0"/>
              </a:defRPr>
            </a:lvl9pPr>
          </a:lstStyle>
          <a:p>
            <a:pPr marL="24161750" indent="-24161750" eaLnBrk="1" hangingPunct="1">
              <a:defRPr/>
            </a:pPr>
            <a:r>
              <a:rPr lang="en-US" sz="2400" b="1" cap="none" dirty="0">
                <a:solidFill>
                  <a:schemeClr val="accent2">
                    <a:lumMod val="50000"/>
                  </a:schemeClr>
                </a:solidFill>
                <a:effectLst>
                  <a:outerShdw blurRad="38100" dist="38100" dir="2700000" algn="tl">
                    <a:srgbClr val="C0C0C0"/>
                  </a:outerShdw>
                </a:effectLst>
                <a:latin typeface="Arial" charset="0"/>
                <a:ea typeface="ＭＳ Ｐゴシック" charset="-128"/>
                <a:cs typeface="Arial" charset="0"/>
              </a:rPr>
              <a:t>Engineering Ethics  (HSS-422)                                        (3+0)</a:t>
            </a:r>
            <a:endParaRPr lang="en-US" sz="2400" b="1" dirty="0">
              <a:latin typeface="Arial" charset="0"/>
              <a:cs typeface="Arial" charset="0"/>
            </a:endParaRPr>
          </a:p>
        </p:txBody>
      </p:sp>
      <p:pic>
        <p:nvPicPr>
          <p:cNvPr id="4" name="Picture 3" descr="A book cover with text&#10;&#10;Description automatically generated">
            <a:extLst>
              <a:ext uri="{FF2B5EF4-FFF2-40B4-BE49-F238E27FC236}">
                <a16:creationId xmlns:a16="http://schemas.microsoft.com/office/drawing/2014/main" id="{D78CA485-6A37-BAC7-5543-2E5C502C4BFE}"/>
              </a:ext>
            </a:extLst>
          </p:cNvPr>
          <p:cNvPicPr>
            <a:picLocks noChangeAspect="1"/>
          </p:cNvPicPr>
          <p:nvPr/>
        </p:nvPicPr>
        <p:blipFill rotWithShape="1">
          <a:blip r:embed="rId3">
            <a:extLst>
              <a:ext uri="{28A0092B-C50C-407E-A947-70E740481C1C}">
                <a14:useLocalDpi xmlns:a14="http://schemas.microsoft.com/office/drawing/2010/main" val="0"/>
              </a:ext>
            </a:extLst>
          </a:blip>
          <a:srcRect l="34001" r="33999" b="11905"/>
          <a:stretch/>
        </p:blipFill>
        <p:spPr>
          <a:xfrm>
            <a:off x="7257535" y="1635826"/>
            <a:ext cx="1581665" cy="2286000"/>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47D152-076D-C20A-C890-5D60EFD4BB3C}"/>
            </a:ext>
          </a:extLst>
        </p:cNvPr>
        <p:cNvGrpSpPr/>
        <p:nvPr/>
      </p:nvGrpSpPr>
      <p:grpSpPr>
        <a:xfrm>
          <a:off x="0" y="0"/>
          <a:ext cx="0" cy="0"/>
          <a:chOff x="0" y="0"/>
          <a:chExt cx="0" cy="0"/>
        </a:xfrm>
      </p:grpSpPr>
      <p:sp>
        <p:nvSpPr>
          <p:cNvPr id="10242" name="Rectangle 4">
            <a:extLst>
              <a:ext uri="{FF2B5EF4-FFF2-40B4-BE49-F238E27FC236}">
                <a16:creationId xmlns:a16="http://schemas.microsoft.com/office/drawing/2014/main" id="{BB91B59B-4344-7217-1BBD-3D6A01EAB113}"/>
              </a:ext>
            </a:extLst>
          </p:cNvPr>
          <p:cNvSpPr>
            <a:spLocks noGrp="1" noChangeArrowheads="1"/>
          </p:cNvSpPr>
          <p:nvPr>
            <p:ph type="title"/>
          </p:nvPr>
        </p:nvSpPr>
        <p:spPr>
          <a:xfrm>
            <a:off x="457200" y="228600"/>
            <a:ext cx="8534400" cy="1143000"/>
          </a:xfrm>
        </p:spPr>
        <p:txBody>
          <a:bodyPr/>
          <a:lstStyle/>
          <a:p>
            <a:pPr algn="just" eaLnBrk="1" hangingPunct="1"/>
            <a:r>
              <a:rPr lang="en-US" altLang="en-US" sz="3600" b="1" dirty="0"/>
              <a:t>Importance of Recognizing Ethical Issues</a:t>
            </a:r>
          </a:p>
        </p:txBody>
      </p:sp>
      <p:sp>
        <p:nvSpPr>
          <p:cNvPr id="3" name="Rectangle 7">
            <a:extLst>
              <a:ext uri="{FF2B5EF4-FFF2-40B4-BE49-F238E27FC236}">
                <a16:creationId xmlns:a16="http://schemas.microsoft.com/office/drawing/2014/main" id="{749C5697-4205-5360-7D2E-FBFA8218E1F1}"/>
              </a:ext>
            </a:extLst>
          </p:cNvPr>
          <p:cNvSpPr txBox="1">
            <a:spLocks noChangeArrowheads="1"/>
          </p:cNvSpPr>
          <p:nvPr/>
        </p:nvSpPr>
        <p:spPr bwMode="auto">
          <a:xfrm>
            <a:off x="609600" y="1600200"/>
            <a:ext cx="8382000" cy="502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84138" tIns="42863" rIns="84138" bIns="42863"/>
          <a:lstStyle>
            <a:lvl1pPr marL="342900" indent="-342900" defTabSz="776288" eaLnBrk="0" hangingPunct="0">
              <a:defRPr>
                <a:solidFill>
                  <a:schemeClr val="tx1"/>
                </a:solidFill>
                <a:latin typeface="Arial" pitchFamily="34" charset="0"/>
              </a:defRPr>
            </a:lvl1pPr>
            <a:lvl2pPr marL="742950" indent="-285750" defTabSz="776288" eaLnBrk="0" hangingPunct="0">
              <a:defRPr>
                <a:solidFill>
                  <a:schemeClr val="tx1"/>
                </a:solidFill>
                <a:latin typeface="Arial" pitchFamily="34" charset="0"/>
              </a:defRPr>
            </a:lvl2pPr>
            <a:lvl3pPr marL="1143000" indent="-228600" defTabSz="776288" eaLnBrk="0" hangingPunct="0">
              <a:defRPr>
                <a:solidFill>
                  <a:schemeClr val="tx1"/>
                </a:solidFill>
                <a:latin typeface="Arial" pitchFamily="34" charset="0"/>
              </a:defRPr>
            </a:lvl3pPr>
            <a:lvl4pPr marL="1600200" indent="-228600" defTabSz="776288" eaLnBrk="0" hangingPunct="0">
              <a:defRPr>
                <a:solidFill>
                  <a:schemeClr val="tx1"/>
                </a:solidFill>
                <a:latin typeface="Arial" pitchFamily="34" charset="0"/>
              </a:defRPr>
            </a:lvl4pPr>
            <a:lvl5pPr marL="2057400" indent="-228600" defTabSz="776288" eaLnBrk="0" hangingPunct="0">
              <a:defRPr>
                <a:solidFill>
                  <a:schemeClr val="tx1"/>
                </a:solidFill>
                <a:latin typeface="Arial" pitchFamily="34" charset="0"/>
              </a:defRPr>
            </a:lvl5pPr>
            <a:lvl6pPr marL="2514600" indent="-228600" defTabSz="776288" eaLnBrk="0" fontAlgn="base" hangingPunct="0">
              <a:spcBef>
                <a:spcPct val="0"/>
              </a:spcBef>
              <a:spcAft>
                <a:spcPct val="0"/>
              </a:spcAft>
              <a:defRPr>
                <a:solidFill>
                  <a:schemeClr val="tx1"/>
                </a:solidFill>
                <a:latin typeface="Arial" pitchFamily="34" charset="0"/>
              </a:defRPr>
            </a:lvl6pPr>
            <a:lvl7pPr marL="2971800" indent="-228600" defTabSz="776288" eaLnBrk="0" fontAlgn="base" hangingPunct="0">
              <a:spcBef>
                <a:spcPct val="0"/>
              </a:spcBef>
              <a:spcAft>
                <a:spcPct val="0"/>
              </a:spcAft>
              <a:defRPr>
                <a:solidFill>
                  <a:schemeClr val="tx1"/>
                </a:solidFill>
                <a:latin typeface="Arial" pitchFamily="34" charset="0"/>
              </a:defRPr>
            </a:lvl7pPr>
            <a:lvl8pPr marL="3429000" indent="-228600" defTabSz="776288" eaLnBrk="0" fontAlgn="base" hangingPunct="0">
              <a:spcBef>
                <a:spcPct val="0"/>
              </a:spcBef>
              <a:spcAft>
                <a:spcPct val="0"/>
              </a:spcAft>
              <a:defRPr>
                <a:solidFill>
                  <a:schemeClr val="tx1"/>
                </a:solidFill>
                <a:latin typeface="Arial" pitchFamily="34" charset="0"/>
              </a:defRPr>
            </a:lvl8pPr>
            <a:lvl9pPr marL="3886200" indent="-228600" defTabSz="776288" eaLnBrk="0" fontAlgn="base" hangingPunct="0">
              <a:spcBef>
                <a:spcPct val="0"/>
              </a:spcBef>
              <a:spcAft>
                <a:spcPct val="0"/>
              </a:spcAft>
              <a:defRPr>
                <a:solidFill>
                  <a:schemeClr val="tx1"/>
                </a:solidFill>
                <a:latin typeface="Arial" pitchFamily="34" charset="0"/>
              </a:defRPr>
            </a:lvl9pPr>
          </a:lstStyle>
          <a:p>
            <a:pPr marL="457200" indent="-457200" algn="just">
              <a:buClr>
                <a:schemeClr val="accent1"/>
              </a:buClr>
              <a:buFont typeface="Arial" panose="020B0604020202020204" pitchFamily="34" charset="0"/>
              <a:buChar char="•"/>
            </a:pPr>
            <a:r>
              <a:rPr lang="en-US" sz="3200" dirty="0">
                <a:latin typeface="+mj-lt"/>
              </a:rPr>
              <a:t>The deceit not only caused significant environmental damage but also violated numerous legal standards globally, leading to billions of dollars in fines and settlements. </a:t>
            </a:r>
          </a:p>
          <a:p>
            <a:pPr marL="457200" indent="-457200" algn="just">
              <a:buClr>
                <a:schemeClr val="accent1"/>
              </a:buClr>
              <a:buFont typeface="Arial" panose="020B0604020202020204" pitchFamily="34" charset="0"/>
              <a:buChar char="•"/>
            </a:pPr>
            <a:endParaRPr lang="en-US" sz="3200" dirty="0">
              <a:latin typeface="+mj-lt"/>
            </a:endParaRPr>
          </a:p>
          <a:p>
            <a:pPr marL="457200" indent="-457200" algn="just">
              <a:buClr>
                <a:schemeClr val="accent1"/>
              </a:buClr>
              <a:buFont typeface="Arial" panose="020B0604020202020204" pitchFamily="34" charset="0"/>
              <a:buChar char="•"/>
            </a:pPr>
            <a:r>
              <a:rPr lang="en-US" sz="3200" dirty="0">
                <a:latin typeface="+mj-lt"/>
              </a:rPr>
              <a:t>Additionally, it breached the company’s own policies on ethical conduct and corporate responsibility, severely damaging Volkswagen’s reputation and eroding public trust. </a:t>
            </a:r>
          </a:p>
          <a:p>
            <a:pPr marL="457200" indent="-457200" algn="just">
              <a:buClr>
                <a:schemeClr val="accent1"/>
              </a:buClr>
              <a:buFont typeface="Arial" panose="020B0604020202020204" pitchFamily="34" charset="0"/>
              <a:buChar char="•"/>
            </a:pPr>
            <a:endParaRPr lang="en-US" sz="3200" dirty="0">
              <a:latin typeface="+mj-lt"/>
            </a:endParaRPr>
          </a:p>
        </p:txBody>
      </p:sp>
    </p:spTree>
    <p:extLst>
      <p:ext uri="{BB962C8B-B14F-4D97-AF65-F5344CB8AC3E}">
        <p14:creationId xmlns:p14="http://schemas.microsoft.com/office/powerpoint/2010/main" val="6178874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47D152-076D-C20A-C890-5D60EFD4BB3C}"/>
            </a:ext>
          </a:extLst>
        </p:cNvPr>
        <p:cNvGrpSpPr/>
        <p:nvPr/>
      </p:nvGrpSpPr>
      <p:grpSpPr>
        <a:xfrm>
          <a:off x="0" y="0"/>
          <a:ext cx="0" cy="0"/>
          <a:chOff x="0" y="0"/>
          <a:chExt cx="0" cy="0"/>
        </a:xfrm>
      </p:grpSpPr>
      <p:sp>
        <p:nvSpPr>
          <p:cNvPr id="10242" name="Rectangle 4">
            <a:extLst>
              <a:ext uri="{FF2B5EF4-FFF2-40B4-BE49-F238E27FC236}">
                <a16:creationId xmlns:a16="http://schemas.microsoft.com/office/drawing/2014/main" id="{BB91B59B-4344-7217-1BBD-3D6A01EAB113}"/>
              </a:ext>
            </a:extLst>
          </p:cNvPr>
          <p:cNvSpPr>
            <a:spLocks noGrp="1" noChangeArrowheads="1"/>
          </p:cNvSpPr>
          <p:nvPr>
            <p:ph type="title"/>
          </p:nvPr>
        </p:nvSpPr>
        <p:spPr>
          <a:xfrm>
            <a:off x="457200" y="228600"/>
            <a:ext cx="8534400" cy="1143000"/>
          </a:xfrm>
        </p:spPr>
        <p:txBody>
          <a:bodyPr/>
          <a:lstStyle/>
          <a:p>
            <a:pPr algn="just" eaLnBrk="1" hangingPunct="1"/>
            <a:r>
              <a:rPr lang="en-US" altLang="en-US" sz="3600" b="1" dirty="0"/>
              <a:t>Importance of Recognizing Ethical Issues</a:t>
            </a:r>
          </a:p>
        </p:txBody>
      </p:sp>
      <p:sp>
        <p:nvSpPr>
          <p:cNvPr id="3" name="Rectangle 7">
            <a:extLst>
              <a:ext uri="{FF2B5EF4-FFF2-40B4-BE49-F238E27FC236}">
                <a16:creationId xmlns:a16="http://schemas.microsoft.com/office/drawing/2014/main" id="{749C5697-4205-5360-7D2E-FBFA8218E1F1}"/>
              </a:ext>
            </a:extLst>
          </p:cNvPr>
          <p:cNvSpPr txBox="1">
            <a:spLocks noChangeArrowheads="1"/>
          </p:cNvSpPr>
          <p:nvPr/>
        </p:nvSpPr>
        <p:spPr bwMode="auto">
          <a:xfrm>
            <a:off x="609600" y="1600200"/>
            <a:ext cx="8382000" cy="502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84138" tIns="42863" rIns="84138" bIns="42863"/>
          <a:lstStyle>
            <a:lvl1pPr marL="342900" indent="-342900" defTabSz="776288" eaLnBrk="0" hangingPunct="0">
              <a:defRPr>
                <a:solidFill>
                  <a:schemeClr val="tx1"/>
                </a:solidFill>
                <a:latin typeface="Arial" pitchFamily="34" charset="0"/>
              </a:defRPr>
            </a:lvl1pPr>
            <a:lvl2pPr marL="742950" indent="-285750" defTabSz="776288" eaLnBrk="0" hangingPunct="0">
              <a:defRPr>
                <a:solidFill>
                  <a:schemeClr val="tx1"/>
                </a:solidFill>
                <a:latin typeface="Arial" pitchFamily="34" charset="0"/>
              </a:defRPr>
            </a:lvl2pPr>
            <a:lvl3pPr marL="1143000" indent="-228600" defTabSz="776288" eaLnBrk="0" hangingPunct="0">
              <a:defRPr>
                <a:solidFill>
                  <a:schemeClr val="tx1"/>
                </a:solidFill>
                <a:latin typeface="Arial" pitchFamily="34" charset="0"/>
              </a:defRPr>
            </a:lvl3pPr>
            <a:lvl4pPr marL="1600200" indent="-228600" defTabSz="776288" eaLnBrk="0" hangingPunct="0">
              <a:defRPr>
                <a:solidFill>
                  <a:schemeClr val="tx1"/>
                </a:solidFill>
                <a:latin typeface="Arial" pitchFamily="34" charset="0"/>
              </a:defRPr>
            </a:lvl4pPr>
            <a:lvl5pPr marL="2057400" indent="-228600" defTabSz="776288" eaLnBrk="0" hangingPunct="0">
              <a:defRPr>
                <a:solidFill>
                  <a:schemeClr val="tx1"/>
                </a:solidFill>
                <a:latin typeface="Arial" pitchFamily="34" charset="0"/>
              </a:defRPr>
            </a:lvl5pPr>
            <a:lvl6pPr marL="2514600" indent="-228600" defTabSz="776288" eaLnBrk="0" fontAlgn="base" hangingPunct="0">
              <a:spcBef>
                <a:spcPct val="0"/>
              </a:spcBef>
              <a:spcAft>
                <a:spcPct val="0"/>
              </a:spcAft>
              <a:defRPr>
                <a:solidFill>
                  <a:schemeClr val="tx1"/>
                </a:solidFill>
                <a:latin typeface="Arial" pitchFamily="34" charset="0"/>
              </a:defRPr>
            </a:lvl6pPr>
            <a:lvl7pPr marL="2971800" indent="-228600" defTabSz="776288" eaLnBrk="0" fontAlgn="base" hangingPunct="0">
              <a:spcBef>
                <a:spcPct val="0"/>
              </a:spcBef>
              <a:spcAft>
                <a:spcPct val="0"/>
              </a:spcAft>
              <a:defRPr>
                <a:solidFill>
                  <a:schemeClr val="tx1"/>
                </a:solidFill>
                <a:latin typeface="Arial" pitchFamily="34" charset="0"/>
              </a:defRPr>
            </a:lvl7pPr>
            <a:lvl8pPr marL="3429000" indent="-228600" defTabSz="776288" eaLnBrk="0" fontAlgn="base" hangingPunct="0">
              <a:spcBef>
                <a:spcPct val="0"/>
              </a:spcBef>
              <a:spcAft>
                <a:spcPct val="0"/>
              </a:spcAft>
              <a:defRPr>
                <a:solidFill>
                  <a:schemeClr val="tx1"/>
                </a:solidFill>
                <a:latin typeface="Arial" pitchFamily="34" charset="0"/>
              </a:defRPr>
            </a:lvl8pPr>
            <a:lvl9pPr marL="3886200" indent="-228600" defTabSz="776288" eaLnBrk="0" fontAlgn="base" hangingPunct="0">
              <a:spcBef>
                <a:spcPct val="0"/>
              </a:spcBef>
              <a:spcAft>
                <a:spcPct val="0"/>
              </a:spcAft>
              <a:defRPr>
                <a:solidFill>
                  <a:schemeClr val="tx1"/>
                </a:solidFill>
                <a:latin typeface="Arial" pitchFamily="34" charset="0"/>
              </a:defRPr>
            </a:lvl9pPr>
          </a:lstStyle>
          <a:p>
            <a:pPr marL="457200" indent="-457200" algn="just">
              <a:buClr>
                <a:schemeClr val="accent1"/>
              </a:buClr>
              <a:buFont typeface="Arial" panose="020B0604020202020204" pitchFamily="34" charset="0"/>
              <a:buChar char="•"/>
            </a:pPr>
            <a:r>
              <a:rPr lang="en-US" sz="3200" dirty="0">
                <a:latin typeface="+mj-lt"/>
              </a:rPr>
              <a:t>This scandal illustrates the complex interplay of ethical issues, including conflicts of interest, legal violations, and the broader impact on society and the environment.</a:t>
            </a:r>
          </a:p>
          <a:p>
            <a:pPr marL="457200" indent="-457200" algn="just">
              <a:buClr>
                <a:schemeClr val="accent1"/>
              </a:buClr>
              <a:buFont typeface="Arial" panose="020B0604020202020204" pitchFamily="34" charset="0"/>
              <a:buChar char="•"/>
            </a:pPr>
            <a:endParaRPr lang="en-US" sz="3200" b="1" dirty="0">
              <a:latin typeface="+mj-lt"/>
            </a:endParaRPr>
          </a:p>
        </p:txBody>
      </p:sp>
    </p:spTree>
    <p:extLst>
      <p:ext uri="{BB962C8B-B14F-4D97-AF65-F5344CB8AC3E}">
        <p14:creationId xmlns:p14="http://schemas.microsoft.com/office/powerpoint/2010/main" val="30433838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47D152-076D-C20A-C890-5D60EFD4BB3C}"/>
            </a:ext>
          </a:extLst>
        </p:cNvPr>
        <p:cNvGrpSpPr/>
        <p:nvPr/>
      </p:nvGrpSpPr>
      <p:grpSpPr>
        <a:xfrm>
          <a:off x="0" y="0"/>
          <a:ext cx="0" cy="0"/>
          <a:chOff x="0" y="0"/>
          <a:chExt cx="0" cy="0"/>
        </a:xfrm>
      </p:grpSpPr>
      <p:sp>
        <p:nvSpPr>
          <p:cNvPr id="10242" name="Rectangle 4">
            <a:extLst>
              <a:ext uri="{FF2B5EF4-FFF2-40B4-BE49-F238E27FC236}">
                <a16:creationId xmlns:a16="http://schemas.microsoft.com/office/drawing/2014/main" id="{BB91B59B-4344-7217-1BBD-3D6A01EAB113}"/>
              </a:ext>
            </a:extLst>
          </p:cNvPr>
          <p:cNvSpPr>
            <a:spLocks noGrp="1" noChangeArrowheads="1"/>
          </p:cNvSpPr>
          <p:nvPr>
            <p:ph type="title"/>
          </p:nvPr>
        </p:nvSpPr>
        <p:spPr>
          <a:xfrm>
            <a:off x="457200" y="228600"/>
            <a:ext cx="8534400" cy="1143000"/>
          </a:xfrm>
        </p:spPr>
        <p:txBody>
          <a:bodyPr/>
          <a:lstStyle/>
          <a:p>
            <a:pPr algn="just" eaLnBrk="1" hangingPunct="1"/>
            <a:r>
              <a:rPr lang="en-US" altLang="en-US" sz="3600" b="1" dirty="0"/>
              <a:t> Lists of the Common Indicators </a:t>
            </a:r>
          </a:p>
        </p:txBody>
      </p:sp>
      <p:sp>
        <p:nvSpPr>
          <p:cNvPr id="3" name="Rectangle 7">
            <a:extLst>
              <a:ext uri="{FF2B5EF4-FFF2-40B4-BE49-F238E27FC236}">
                <a16:creationId xmlns:a16="http://schemas.microsoft.com/office/drawing/2014/main" id="{749C5697-4205-5360-7D2E-FBFA8218E1F1}"/>
              </a:ext>
            </a:extLst>
          </p:cNvPr>
          <p:cNvSpPr txBox="1">
            <a:spLocks noChangeArrowheads="1"/>
          </p:cNvSpPr>
          <p:nvPr/>
        </p:nvSpPr>
        <p:spPr bwMode="auto">
          <a:xfrm>
            <a:off x="468922" y="1447800"/>
            <a:ext cx="8534399" cy="502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84138" tIns="42863" rIns="84138" bIns="42863"/>
          <a:lstStyle>
            <a:lvl1pPr marL="342900" indent="-342900" defTabSz="776288" eaLnBrk="0" hangingPunct="0">
              <a:defRPr>
                <a:solidFill>
                  <a:schemeClr val="tx1"/>
                </a:solidFill>
                <a:latin typeface="Arial" pitchFamily="34" charset="0"/>
              </a:defRPr>
            </a:lvl1pPr>
            <a:lvl2pPr marL="742950" indent="-285750" defTabSz="776288" eaLnBrk="0" hangingPunct="0">
              <a:defRPr>
                <a:solidFill>
                  <a:schemeClr val="tx1"/>
                </a:solidFill>
                <a:latin typeface="Arial" pitchFamily="34" charset="0"/>
              </a:defRPr>
            </a:lvl2pPr>
            <a:lvl3pPr marL="1143000" indent="-228600" defTabSz="776288" eaLnBrk="0" hangingPunct="0">
              <a:defRPr>
                <a:solidFill>
                  <a:schemeClr val="tx1"/>
                </a:solidFill>
                <a:latin typeface="Arial" pitchFamily="34" charset="0"/>
              </a:defRPr>
            </a:lvl3pPr>
            <a:lvl4pPr marL="1600200" indent="-228600" defTabSz="776288" eaLnBrk="0" hangingPunct="0">
              <a:defRPr>
                <a:solidFill>
                  <a:schemeClr val="tx1"/>
                </a:solidFill>
                <a:latin typeface="Arial" pitchFamily="34" charset="0"/>
              </a:defRPr>
            </a:lvl4pPr>
            <a:lvl5pPr marL="2057400" indent="-228600" defTabSz="776288" eaLnBrk="0" hangingPunct="0">
              <a:defRPr>
                <a:solidFill>
                  <a:schemeClr val="tx1"/>
                </a:solidFill>
                <a:latin typeface="Arial" pitchFamily="34" charset="0"/>
              </a:defRPr>
            </a:lvl5pPr>
            <a:lvl6pPr marL="2514600" indent="-228600" defTabSz="776288" eaLnBrk="0" fontAlgn="base" hangingPunct="0">
              <a:spcBef>
                <a:spcPct val="0"/>
              </a:spcBef>
              <a:spcAft>
                <a:spcPct val="0"/>
              </a:spcAft>
              <a:defRPr>
                <a:solidFill>
                  <a:schemeClr val="tx1"/>
                </a:solidFill>
                <a:latin typeface="Arial" pitchFamily="34" charset="0"/>
              </a:defRPr>
            </a:lvl6pPr>
            <a:lvl7pPr marL="2971800" indent="-228600" defTabSz="776288" eaLnBrk="0" fontAlgn="base" hangingPunct="0">
              <a:spcBef>
                <a:spcPct val="0"/>
              </a:spcBef>
              <a:spcAft>
                <a:spcPct val="0"/>
              </a:spcAft>
              <a:defRPr>
                <a:solidFill>
                  <a:schemeClr val="tx1"/>
                </a:solidFill>
                <a:latin typeface="Arial" pitchFamily="34" charset="0"/>
              </a:defRPr>
            </a:lvl7pPr>
            <a:lvl8pPr marL="3429000" indent="-228600" defTabSz="776288" eaLnBrk="0" fontAlgn="base" hangingPunct="0">
              <a:spcBef>
                <a:spcPct val="0"/>
              </a:spcBef>
              <a:spcAft>
                <a:spcPct val="0"/>
              </a:spcAft>
              <a:defRPr>
                <a:solidFill>
                  <a:schemeClr val="tx1"/>
                </a:solidFill>
                <a:latin typeface="Arial" pitchFamily="34" charset="0"/>
              </a:defRPr>
            </a:lvl8pPr>
            <a:lvl9pPr marL="3886200" indent="-228600" defTabSz="776288" eaLnBrk="0" fontAlgn="base" hangingPunct="0">
              <a:spcBef>
                <a:spcPct val="0"/>
              </a:spcBef>
              <a:spcAft>
                <a:spcPct val="0"/>
              </a:spcAft>
              <a:defRPr>
                <a:solidFill>
                  <a:schemeClr val="tx1"/>
                </a:solidFill>
                <a:latin typeface="Arial" pitchFamily="34" charset="0"/>
              </a:defRPr>
            </a:lvl9pPr>
          </a:lstStyle>
          <a:p>
            <a:pPr marL="457200" indent="-457200" algn="just">
              <a:buClr>
                <a:schemeClr val="accent1"/>
              </a:buClr>
              <a:buFont typeface="Arial" panose="020B0604020202020204" pitchFamily="34" charset="0"/>
              <a:buChar char="•"/>
            </a:pPr>
            <a:r>
              <a:rPr lang="en-US" sz="3200" dirty="0">
                <a:latin typeface="+mj-lt"/>
              </a:rPr>
              <a:t>Here are common indicators that a situation might have ethical implications</a:t>
            </a:r>
            <a:r>
              <a:rPr lang="en-US" sz="3200" b="1" dirty="0">
                <a:latin typeface="+mj-lt"/>
              </a:rPr>
              <a:t>:</a:t>
            </a:r>
          </a:p>
          <a:p>
            <a:pPr marL="457200" indent="-457200" algn="just">
              <a:buClr>
                <a:schemeClr val="accent1"/>
              </a:buClr>
              <a:buFont typeface="Arial" panose="020B0604020202020204" pitchFamily="34" charset="0"/>
              <a:buChar char="•"/>
            </a:pPr>
            <a:r>
              <a:rPr lang="en-US" sz="3200" b="1" dirty="0">
                <a:latin typeface="+mj-lt"/>
              </a:rPr>
              <a:t>Conflict of Interest: </a:t>
            </a:r>
            <a:r>
              <a:rPr lang="en-US" sz="3200" dirty="0">
                <a:latin typeface="+mj-lt"/>
              </a:rPr>
              <a:t>Situations where personal interests could influence professional judgment or actions.</a:t>
            </a:r>
          </a:p>
          <a:p>
            <a:pPr marL="457200" indent="-457200" algn="just">
              <a:buClr>
                <a:schemeClr val="accent1"/>
              </a:buClr>
              <a:buFont typeface="Arial" panose="020B0604020202020204" pitchFamily="34" charset="0"/>
              <a:buChar char="•"/>
            </a:pPr>
            <a:r>
              <a:rPr lang="en-US" sz="3200" b="1" dirty="0">
                <a:latin typeface="+mj-lt"/>
              </a:rPr>
              <a:t>Confidentiality Breaches: </a:t>
            </a:r>
            <a:r>
              <a:rPr lang="en-US" sz="3200" dirty="0">
                <a:latin typeface="+mj-lt"/>
              </a:rPr>
              <a:t>Instances where private or sensitive information is at risk of unauthorized disclosure.</a:t>
            </a:r>
          </a:p>
          <a:p>
            <a:pPr marL="457200" indent="-457200" algn="just">
              <a:buClr>
                <a:schemeClr val="accent1"/>
              </a:buClr>
              <a:buFont typeface="Arial" panose="020B0604020202020204" pitchFamily="34" charset="0"/>
              <a:buChar char="•"/>
            </a:pPr>
            <a:r>
              <a:rPr lang="en-US" sz="3200" b="1" dirty="0">
                <a:latin typeface="+mj-lt"/>
              </a:rPr>
              <a:t>Inequality or Discrimination: </a:t>
            </a:r>
            <a:r>
              <a:rPr lang="en-US" sz="3200" dirty="0">
                <a:latin typeface="+mj-lt"/>
              </a:rPr>
              <a:t>Actions or decisions that unfairly favor or disadvantage specific groups or individuals</a:t>
            </a:r>
          </a:p>
        </p:txBody>
      </p:sp>
    </p:spTree>
    <p:extLst>
      <p:ext uri="{BB962C8B-B14F-4D97-AF65-F5344CB8AC3E}">
        <p14:creationId xmlns:p14="http://schemas.microsoft.com/office/powerpoint/2010/main" val="41210155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47D152-076D-C20A-C890-5D60EFD4BB3C}"/>
            </a:ext>
          </a:extLst>
        </p:cNvPr>
        <p:cNvGrpSpPr/>
        <p:nvPr/>
      </p:nvGrpSpPr>
      <p:grpSpPr>
        <a:xfrm>
          <a:off x="0" y="0"/>
          <a:ext cx="0" cy="0"/>
          <a:chOff x="0" y="0"/>
          <a:chExt cx="0" cy="0"/>
        </a:xfrm>
      </p:grpSpPr>
      <p:sp>
        <p:nvSpPr>
          <p:cNvPr id="10242" name="Rectangle 4">
            <a:extLst>
              <a:ext uri="{FF2B5EF4-FFF2-40B4-BE49-F238E27FC236}">
                <a16:creationId xmlns:a16="http://schemas.microsoft.com/office/drawing/2014/main" id="{BB91B59B-4344-7217-1BBD-3D6A01EAB113}"/>
              </a:ext>
            </a:extLst>
          </p:cNvPr>
          <p:cNvSpPr>
            <a:spLocks noGrp="1" noChangeArrowheads="1"/>
          </p:cNvSpPr>
          <p:nvPr>
            <p:ph type="title"/>
          </p:nvPr>
        </p:nvSpPr>
        <p:spPr>
          <a:xfrm>
            <a:off x="457200" y="228600"/>
            <a:ext cx="8534400" cy="1143000"/>
          </a:xfrm>
        </p:spPr>
        <p:txBody>
          <a:bodyPr/>
          <a:lstStyle/>
          <a:p>
            <a:pPr algn="just" eaLnBrk="1" hangingPunct="1"/>
            <a:r>
              <a:rPr lang="en-US" altLang="en-US" sz="3600" b="1" dirty="0"/>
              <a:t> Lists of the Common Indicators </a:t>
            </a:r>
          </a:p>
        </p:txBody>
      </p:sp>
      <p:sp>
        <p:nvSpPr>
          <p:cNvPr id="3" name="Rectangle 7">
            <a:extLst>
              <a:ext uri="{FF2B5EF4-FFF2-40B4-BE49-F238E27FC236}">
                <a16:creationId xmlns:a16="http://schemas.microsoft.com/office/drawing/2014/main" id="{749C5697-4205-5360-7D2E-FBFA8218E1F1}"/>
              </a:ext>
            </a:extLst>
          </p:cNvPr>
          <p:cNvSpPr txBox="1">
            <a:spLocks noChangeArrowheads="1"/>
          </p:cNvSpPr>
          <p:nvPr/>
        </p:nvSpPr>
        <p:spPr bwMode="auto">
          <a:xfrm>
            <a:off x="533400" y="1600200"/>
            <a:ext cx="8382000" cy="502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84138" tIns="42863" rIns="84138" bIns="42863"/>
          <a:lstStyle>
            <a:lvl1pPr marL="342900" indent="-342900" defTabSz="776288" eaLnBrk="0" hangingPunct="0">
              <a:defRPr>
                <a:solidFill>
                  <a:schemeClr val="tx1"/>
                </a:solidFill>
                <a:latin typeface="Arial" pitchFamily="34" charset="0"/>
              </a:defRPr>
            </a:lvl1pPr>
            <a:lvl2pPr marL="742950" indent="-285750" defTabSz="776288" eaLnBrk="0" hangingPunct="0">
              <a:defRPr>
                <a:solidFill>
                  <a:schemeClr val="tx1"/>
                </a:solidFill>
                <a:latin typeface="Arial" pitchFamily="34" charset="0"/>
              </a:defRPr>
            </a:lvl2pPr>
            <a:lvl3pPr marL="1143000" indent="-228600" defTabSz="776288" eaLnBrk="0" hangingPunct="0">
              <a:defRPr>
                <a:solidFill>
                  <a:schemeClr val="tx1"/>
                </a:solidFill>
                <a:latin typeface="Arial" pitchFamily="34" charset="0"/>
              </a:defRPr>
            </a:lvl3pPr>
            <a:lvl4pPr marL="1600200" indent="-228600" defTabSz="776288" eaLnBrk="0" hangingPunct="0">
              <a:defRPr>
                <a:solidFill>
                  <a:schemeClr val="tx1"/>
                </a:solidFill>
                <a:latin typeface="Arial" pitchFamily="34" charset="0"/>
              </a:defRPr>
            </a:lvl4pPr>
            <a:lvl5pPr marL="2057400" indent="-228600" defTabSz="776288" eaLnBrk="0" hangingPunct="0">
              <a:defRPr>
                <a:solidFill>
                  <a:schemeClr val="tx1"/>
                </a:solidFill>
                <a:latin typeface="Arial" pitchFamily="34" charset="0"/>
              </a:defRPr>
            </a:lvl5pPr>
            <a:lvl6pPr marL="2514600" indent="-228600" defTabSz="776288" eaLnBrk="0" fontAlgn="base" hangingPunct="0">
              <a:spcBef>
                <a:spcPct val="0"/>
              </a:spcBef>
              <a:spcAft>
                <a:spcPct val="0"/>
              </a:spcAft>
              <a:defRPr>
                <a:solidFill>
                  <a:schemeClr val="tx1"/>
                </a:solidFill>
                <a:latin typeface="Arial" pitchFamily="34" charset="0"/>
              </a:defRPr>
            </a:lvl6pPr>
            <a:lvl7pPr marL="2971800" indent="-228600" defTabSz="776288" eaLnBrk="0" fontAlgn="base" hangingPunct="0">
              <a:spcBef>
                <a:spcPct val="0"/>
              </a:spcBef>
              <a:spcAft>
                <a:spcPct val="0"/>
              </a:spcAft>
              <a:defRPr>
                <a:solidFill>
                  <a:schemeClr val="tx1"/>
                </a:solidFill>
                <a:latin typeface="Arial" pitchFamily="34" charset="0"/>
              </a:defRPr>
            </a:lvl7pPr>
            <a:lvl8pPr marL="3429000" indent="-228600" defTabSz="776288" eaLnBrk="0" fontAlgn="base" hangingPunct="0">
              <a:spcBef>
                <a:spcPct val="0"/>
              </a:spcBef>
              <a:spcAft>
                <a:spcPct val="0"/>
              </a:spcAft>
              <a:defRPr>
                <a:solidFill>
                  <a:schemeClr val="tx1"/>
                </a:solidFill>
                <a:latin typeface="Arial" pitchFamily="34" charset="0"/>
              </a:defRPr>
            </a:lvl8pPr>
            <a:lvl9pPr marL="3886200" indent="-228600" defTabSz="776288" eaLnBrk="0" fontAlgn="base" hangingPunct="0">
              <a:spcBef>
                <a:spcPct val="0"/>
              </a:spcBef>
              <a:spcAft>
                <a:spcPct val="0"/>
              </a:spcAft>
              <a:defRPr>
                <a:solidFill>
                  <a:schemeClr val="tx1"/>
                </a:solidFill>
                <a:latin typeface="Arial" pitchFamily="34" charset="0"/>
              </a:defRPr>
            </a:lvl9pPr>
          </a:lstStyle>
          <a:p>
            <a:pPr marL="457200" indent="-457200" algn="just">
              <a:buClr>
                <a:schemeClr val="accent1"/>
              </a:buClr>
              <a:buFont typeface="Arial" panose="020B0604020202020204" pitchFamily="34" charset="0"/>
              <a:buChar char="•"/>
            </a:pPr>
            <a:r>
              <a:rPr lang="en-US" sz="3200" b="1" dirty="0">
                <a:latin typeface="+mj-lt"/>
              </a:rPr>
              <a:t>Legal Compliance Issues: </a:t>
            </a:r>
            <a:r>
              <a:rPr lang="en-US" sz="3200" dirty="0">
                <a:latin typeface="+mj-lt"/>
              </a:rPr>
              <a:t>Circumstances that may violate laws, regulations, or industry standards.</a:t>
            </a:r>
          </a:p>
          <a:p>
            <a:pPr marL="457200" indent="-457200" algn="just">
              <a:buClr>
                <a:schemeClr val="accent1"/>
              </a:buClr>
              <a:buFont typeface="Arial" panose="020B0604020202020204" pitchFamily="34" charset="0"/>
              <a:buChar char="•"/>
            </a:pPr>
            <a:r>
              <a:rPr lang="en-US" sz="3200" b="1" dirty="0">
                <a:latin typeface="+mj-lt"/>
              </a:rPr>
              <a:t>Financial Misconduct: </a:t>
            </a:r>
            <a:r>
              <a:rPr lang="en-US" sz="3200" dirty="0">
                <a:latin typeface="+mj-lt"/>
              </a:rPr>
              <a:t>Situations involving bribery, embezzlement, fraud, or other financial irregularities.</a:t>
            </a:r>
          </a:p>
          <a:p>
            <a:pPr marL="457200" indent="-457200" algn="just">
              <a:buClr>
                <a:schemeClr val="accent1"/>
              </a:buClr>
              <a:buFont typeface="Arial" panose="020B0604020202020204" pitchFamily="34" charset="0"/>
              <a:buChar char="•"/>
            </a:pPr>
            <a:r>
              <a:rPr lang="en-US" sz="3200" b="1" dirty="0">
                <a:latin typeface="+mj-lt"/>
              </a:rPr>
              <a:t>Misuse of Resources:</a:t>
            </a:r>
            <a:r>
              <a:rPr lang="en-US" sz="3200" dirty="0">
                <a:latin typeface="+mj-lt"/>
              </a:rPr>
              <a:t> Inappropriate or unethical use of company assets or resources for personal gain.</a:t>
            </a:r>
          </a:p>
        </p:txBody>
      </p:sp>
    </p:spTree>
    <p:extLst>
      <p:ext uri="{BB962C8B-B14F-4D97-AF65-F5344CB8AC3E}">
        <p14:creationId xmlns:p14="http://schemas.microsoft.com/office/powerpoint/2010/main" val="550704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47D152-076D-C20A-C890-5D60EFD4BB3C}"/>
            </a:ext>
          </a:extLst>
        </p:cNvPr>
        <p:cNvGrpSpPr/>
        <p:nvPr/>
      </p:nvGrpSpPr>
      <p:grpSpPr>
        <a:xfrm>
          <a:off x="0" y="0"/>
          <a:ext cx="0" cy="0"/>
          <a:chOff x="0" y="0"/>
          <a:chExt cx="0" cy="0"/>
        </a:xfrm>
      </p:grpSpPr>
      <p:sp>
        <p:nvSpPr>
          <p:cNvPr id="10242" name="Rectangle 4">
            <a:extLst>
              <a:ext uri="{FF2B5EF4-FFF2-40B4-BE49-F238E27FC236}">
                <a16:creationId xmlns:a16="http://schemas.microsoft.com/office/drawing/2014/main" id="{BB91B59B-4344-7217-1BBD-3D6A01EAB113}"/>
              </a:ext>
            </a:extLst>
          </p:cNvPr>
          <p:cNvSpPr>
            <a:spLocks noGrp="1" noChangeArrowheads="1"/>
          </p:cNvSpPr>
          <p:nvPr>
            <p:ph type="title"/>
          </p:nvPr>
        </p:nvSpPr>
        <p:spPr>
          <a:xfrm>
            <a:off x="457200" y="228600"/>
            <a:ext cx="8534400" cy="1143000"/>
          </a:xfrm>
        </p:spPr>
        <p:txBody>
          <a:bodyPr/>
          <a:lstStyle/>
          <a:p>
            <a:pPr algn="just" eaLnBrk="1" hangingPunct="1"/>
            <a:r>
              <a:rPr lang="en-US" altLang="en-US" sz="3600" b="1" dirty="0"/>
              <a:t> Lists of the Common Indicators </a:t>
            </a:r>
          </a:p>
        </p:txBody>
      </p:sp>
      <p:sp>
        <p:nvSpPr>
          <p:cNvPr id="3" name="Rectangle 7">
            <a:extLst>
              <a:ext uri="{FF2B5EF4-FFF2-40B4-BE49-F238E27FC236}">
                <a16:creationId xmlns:a16="http://schemas.microsoft.com/office/drawing/2014/main" id="{749C5697-4205-5360-7D2E-FBFA8218E1F1}"/>
              </a:ext>
            </a:extLst>
          </p:cNvPr>
          <p:cNvSpPr txBox="1">
            <a:spLocks noChangeArrowheads="1"/>
          </p:cNvSpPr>
          <p:nvPr/>
        </p:nvSpPr>
        <p:spPr bwMode="auto">
          <a:xfrm>
            <a:off x="533400" y="1600200"/>
            <a:ext cx="8382000" cy="502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84138" tIns="42863" rIns="84138" bIns="42863"/>
          <a:lstStyle>
            <a:lvl1pPr marL="342900" indent="-342900" defTabSz="776288" eaLnBrk="0" hangingPunct="0">
              <a:defRPr>
                <a:solidFill>
                  <a:schemeClr val="tx1"/>
                </a:solidFill>
                <a:latin typeface="Arial" pitchFamily="34" charset="0"/>
              </a:defRPr>
            </a:lvl1pPr>
            <a:lvl2pPr marL="742950" indent="-285750" defTabSz="776288" eaLnBrk="0" hangingPunct="0">
              <a:defRPr>
                <a:solidFill>
                  <a:schemeClr val="tx1"/>
                </a:solidFill>
                <a:latin typeface="Arial" pitchFamily="34" charset="0"/>
              </a:defRPr>
            </a:lvl2pPr>
            <a:lvl3pPr marL="1143000" indent="-228600" defTabSz="776288" eaLnBrk="0" hangingPunct="0">
              <a:defRPr>
                <a:solidFill>
                  <a:schemeClr val="tx1"/>
                </a:solidFill>
                <a:latin typeface="Arial" pitchFamily="34" charset="0"/>
              </a:defRPr>
            </a:lvl3pPr>
            <a:lvl4pPr marL="1600200" indent="-228600" defTabSz="776288" eaLnBrk="0" hangingPunct="0">
              <a:defRPr>
                <a:solidFill>
                  <a:schemeClr val="tx1"/>
                </a:solidFill>
                <a:latin typeface="Arial" pitchFamily="34" charset="0"/>
              </a:defRPr>
            </a:lvl4pPr>
            <a:lvl5pPr marL="2057400" indent="-228600" defTabSz="776288" eaLnBrk="0" hangingPunct="0">
              <a:defRPr>
                <a:solidFill>
                  <a:schemeClr val="tx1"/>
                </a:solidFill>
                <a:latin typeface="Arial" pitchFamily="34" charset="0"/>
              </a:defRPr>
            </a:lvl5pPr>
            <a:lvl6pPr marL="2514600" indent="-228600" defTabSz="776288" eaLnBrk="0" fontAlgn="base" hangingPunct="0">
              <a:spcBef>
                <a:spcPct val="0"/>
              </a:spcBef>
              <a:spcAft>
                <a:spcPct val="0"/>
              </a:spcAft>
              <a:defRPr>
                <a:solidFill>
                  <a:schemeClr val="tx1"/>
                </a:solidFill>
                <a:latin typeface="Arial" pitchFamily="34" charset="0"/>
              </a:defRPr>
            </a:lvl6pPr>
            <a:lvl7pPr marL="2971800" indent="-228600" defTabSz="776288" eaLnBrk="0" fontAlgn="base" hangingPunct="0">
              <a:spcBef>
                <a:spcPct val="0"/>
              </a:spcBef>
              <a:spcAft>
                <a:spcPct val="0"/>
              </a:spcAft>
              <a:defRPr>
                <a:solidFill>
                  <a:schemeClr val="tx1"/>
                </a:solidFill>
                <a:latin typeface="Arial" pitchFamily="34" charset="0"/>
              </a:defRPr>
            </a:lvl7pPr>
            <a:lvl8pPr marL="3429000" indent="-228600" defTabSz="776288" eaLnBrk="0" fontAlgn="base" hangingPunct="0">
              <a:spcBef>
                <a:spcPct val="0"/>
              </a:spcBef>
              <a:spcAft>
                <a:spcPct val="0"/>
              </a:spcAft>
              <a:defRPr>
                <a:solidFill>
                  <a:schemeClr val="tx1"/>
                </a:solidFill>
                <a:latin typeface="Arial" pitchFamily="34" charset="0"/>
              </a:defRPr>
            </a:lvl8pPr>
            <a:lvl9pPr marL="3886200" indent="-228600" defTabSz="776288" eaLnBrk="0" fontAlgn="base" hangingPunct="0">
              <a:spcBef>
                <a:spcPct val="0"/>
              </a:spcBef>
              <a:spcAft>
                <a:spcPct val="0"/>
              </a:spcAft>
              <a:defRPr>
                <a:solidFill>
                  <a:schemeClr val="tx1"/>
                </a:solidFill>
                <a:latin typeface="Arial" pitchFamily="34" charset="0"/>
              </a:defRPr>
            </a:lvl9pPr>
          </a:lstStyle>
          <a:p>
            <a:pPr marL="457200" indent="-457200" algn="just">
              <a:buClr>
                <a:schemeClr val="accent1"/>
              </a:buClr>
              <a:buFont typeface="Arial" panose="020B0604020202020204" pitchFamily="34" charset="0"/>
              <a:buChar char="•"/>
            </a:pPr>
            <a:r>
              <a:rPr lang="en-US" sz="3200" b="1" dirty="0">
                <a:latin typeface="+mj-lt"/>
              </a:rPr>
              <a:t>Unfair Treatment of Employees: </a:t>
            </a:r>
            <a:r>
              <a:rPr lang="en-US" sz="3200" dirty="0">
                <a:latin typeface="+mj-lt"/>
              </a:rPr>
              <a:t>Practices that undermine employee rights, such as harassment, bullying, or exploitation.</a:t>
            </a:r>
          </a:p>
          <a:p>
            <a:pPr marL="457200" indent="-457200" algn="just">
              <a:buClr>
                <a:schemeClr val="accent1"/>
              </a:buClr>
              <a:buFont typeface="Arial" panose="020B0604020202020204" pitchFamily="34" charset="0"/>
              <a:buChar char="•"/>
            </a:pPr>
            <a:r>
              <a:rPr lang="en-US" sz="3200" b="1" dirty="0">
                <a:latin typeface="+mj-lt"/>
              </a:rPr>
              <a:t>Safety Violations: </a:t>
            </a:r>
            <a:r>
              <a:rPr lang="en-US" sz="3200" dirty="0">
                <a:latin typeface="+mj-lt"/>
              </a:rPr>
              <a:t>Actions or conditions that compromise the safety and well-being of individuals.</a:t>
            </a:r>
          </a:p>
          <a:p>
            <a:pPr marL="457200" indent="-457200" algn="just">
              <a:buClr>
                <a:schemeClr val="accent1"/>
              </a:buClr>
              <a:buFont typeface="Arial" panose="020B0604020202020204" pitchFamily="34" charset="0"/>
              <a:buChar char="•"/>
            </a:pPr>
            <a:r>
              <a:rPr lang="en-US" sz="3200" b="1" dirty="0">
                <a:latin typeface="+mj-lt"/>
              </a:rPr>
              <a:t>Environmental Harm: </a:t>
            </a:r>
            <a:r>
              <a:rPr lang="en-US" sz="3200" dirty="0">
                <a:latin typeface="+mj-lt"/>
              </a:rPr>
              <a:t>Decisions or actions that have a negative impact on the environment or violate environmental ethics.</a:t>
            </a:r>
          </a:p>
        </p:txBody>
      </p:sp>
    </p:spTree>
    <p:extLst>
      <p:ext uri="{BB962C8B-B14F-4D97-AF65-F5344CB8AC3E}">
        <p14:creationId xmlns:p14="http://schemas.microsoft.com/office/powerpoint/2010/main" val="41733448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47D152-076D-C20A-C890-5D60EFD4BB3C}"/>
            </a:ext>
          </a:extLst>
        </p:cNvPr>
        <p:cNvGrpSpPr/>
        <p:nvPr/>
      </p:nvGrpSpPr>
      <p:grpSpPr>
        <a:xfrm>
          <a:off x="0" y="0"/>
          <a:ext cx="0" cy="0"/>
          <a:chOff x="0" y="0"/>
          <a:chExt cx="0" cy="0"/>
        </a:xfrm>
      </p:grpSpPr>
      <p:sp>
        <p:nvSpPr>
          <p:cNvPr id="10242" name="Rectangle 4">
            <a:extLst>
              <a:ext uri="{FF2B5EF4-FFF2-40B4-BE49-F238E27FC236}">
                <a16:creationId xmlns:a16="http://schemas.microsoft.com/office/drawing/2014/main" id="{BB91B59B-4344-7217-1BBD-3D6A01EAB113}"/>
              </a:ext>
            </a:extLst>
          </p:cNvPr>
          <p:cNvSpPr>
            <a:spLocks noGrp="1" noChangeArrowheads="1"/>
          </p:cNvSpPr>
          <p:nvPr>
            <p:ph type="title"/>
          </p:nvPr>
        </p:nvSpPr>
        <p:spPr>
          <a:xfrm>
            <a:off x="457200" y="228600"/>
            <a:ext cx="8534400" cy="1143000"/>
          </a:xfrm>
        </p:spPr>
        <p:txBody>
          <a:bodyPr/>
          <a:lstStyle/>
          <a:p>
            <a:pPr algn="just" eaLnBrk="1" hangingPunct="1"/>
            <a:r>
              <a:rPr lang="en-US" altLang="en-US" sz="3600" b="1" dirty="0"/>
              <a:t> Lists of the Common Indicators </a:t>
            </a:r>
          </a:p>
        </p:txBody>
      </p:sp>
      <p:sp>
        <p:nvSpPr>
          <p:cNvPr id="3" name="Rectangle 7">
            <a:extLst>
              <a:ext uri="{FF2B5EF4-FFF2-40B4-BE49-F238E27FC236}">
                <a16:creationId xmlns:a16="http://schemas.microsoft.com/office/drawing/2014/main" id="{749C5697-4205-5360-7D2E-FBFA8218E1F1}"/>
              </a:ext>
            </a:extLst>
          </p:cNvPr>
          <p:cNvSpPr txBox="1">
            <a:spLocks noChangeArrowheads="1"/>
          </p:cNvSpPr>
          <p:nvPr/>
        </p:nvSpPr>
        <p:spPr bwMode="auto">
          <a:xfrm>
            <a:off x="533400" y="1600200"/>
            <a:ext cx="8382000" cy="502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84138" tIns="42863" rIns="84138" bIns="42863"/>
          <a:lstStyle>
            <a:lvl1pPr marL="342900" indent="-342900" defTabSz="776288" eaLnBrk="0" hangingPunct="0">
              <a:defRPr>
                <a:solidFill>
                  <a:schemeClr val="tx1"/>
                </a:solidFill>
                <a:latin typeface="Arial" pitchFamily="34" charset="0"/>
              </a:defRPr>
            </a:lvl1pPr>
            <a:lvl2pPr marL="742950" indent="-285750" defTabSz="776288" eaLnBrk="0" hangingPunct="0">
              <a:defRPr>
                <a:solidFill>
                  <a:schemeClr val="tx1"/>
                </a:solidFill>
                <a:latin typeface="Arial" pitchFamily="34" charset="0"/>
              </a:defRPr>
            </a:lvl2pPr>
            <a:lvl3pPr marL="1143000" indent="-228600" defTabSz="776288" eaLnBrk="0" hangingPunct="0">
              <a:defRPr>
                <a:solidFill>
                  <a:schemeClr val="tx1"/>
                </a:solidFill>
                <a:latin typeface="Arial" pitchFamily="34" charset="0"/>
              </a:defRPr>
            </a:lvl3pPr>
            <a:lvl4pPr marL="1600200" indent="-228600" defTabSz="776288" eaLnBrk="0" hangingPunct="0">
              <a:defRPr>
                <a:solidFill>
                  <a:schemeClr val="tx1"/>
                </a:solidFill>
                <a:latin typeface="Arial" pitchFamily="34" charset="0"/>
              </a:defRPr>
            </a:lvl4pPr>
            <a:lvl5pPr marL="2057400" indent="-228600" defTabSz="776288" eaLnBrk="0" hangingPunct="0">
              <a:defRPr>
                <a:solidFill>
                  <a:schemeClr val="tx1"/>
                </a:solidFill>
                <a:latin typeface="Arial" pitchFamily="34" charset="0"/>
              </a:defRPr>
            </a:lvl5pPr>
            <a:lvl6pPr marL="2514600" indent="-228600" defTabSz="776288" eaLnBrk="0" fontAlgn="base" hangingPunct="0">
              <a:spcBef>
                <a:spcPct val="0"/>
              </a:spcBef>
              <a:spcAft>
                <a:spcPct val="0"/>
              </a:spcAft>
              <a:defRPr>
                <a:solidFill>
                  <a:schemeClr val="tx1"/>
                </a:solidFill>
                <a:latin typeface="Arial" pitchFamily="34" charset="0"/>
              </a:defRPr>
            </a:lvl6pPr>
            <a:lvl7pPr marL="2971800" indent="-228600" defTabSz="776288" eaLnBrk="0" fontAlgn="base" hangingPunct="0">
              <a:spcBef>
                <a:spcPct val="0"/>
              </a:spcBef>
              <a:spcAft>
                <a:spcPct val="0"/>
              </a:spcAft>
              <a:defRPr>
                <a:solidFill>
                  <a:schemeClr val="tx1"/>
                </a:solidFill>
                <a:latin typeface="Arial" pitchFamily="34" charset="0"/>
              </a:defRPr>
            </a:lvl7pPr>
            <a:lvl8pPr marL="3429000" indent="-228600" defTabSz="776288" eaLnBrk="0" fontAlgn="base" hangingPunct="0">
              <a:spcBef>
                <a:spcPct val="0"/>
              </a:spcBef>
              <a:spcAft>
                <a:spcPct val="0"/>
              </a:spcAft>
              <a:defRPr>
                <a:solidFill>
                  <a:schemeClr val="tx1"/>
                </a:solidFill>
                <a:latin typeface="Arial" pitchFamily="34" charset="0"/>
              </a:defRPr>
            </a:lvl8pPr>
            <a:lvl9pPr marL="3886200" indent="-228600" defTabSz="776288" eaLnBrk="0" fontAlgn="base" hangingPunct="0">
              <a:spcBef>
                <a:spcPct val="0"/>
              </a:spcBef>
              <a:spcAft>
                <a:spcPct val="0"/>
              </a:spcAft>
              <a:defRPr>
                <a:solidFill>
                  <a:schemeClr val="tx1"/>
                </a:solidFill>
                <a:latin typeface="Arial" pitchFamily="34" charset="0"/>
              </a:defRPr>
            </a:lvl9pPr>
          </a:lstStyle>
          <a:p>
            <a:pPr marL="457200" indent="-457200" algn="just">
              <a:buClr>
                <a:schemeClr val="accent1"/>
              </a:buClr>
              <a:buFont typeface="Arial" panose="020B0604020202020204" pitchFamily="34" charset="0"/>
              <a:buChar char="•"/>
            </a:pPr>
            <a:r>
              <a:rPr lang="en-US" sz="3200" b="1" dirty="0">
                <a:latin typeface="+mj-lt"/>
              </a:rPr>
              <a:t>Misrepresentation or Deception: </a:t>
            </a:r>
            <a:r>
              <a:rPr lang="en-US" sz="3200" dirty="0">
                <a:latin typeface="+mj-lt"/>
              </a:rPr>
              <a:t>Providing false or misleading information, or engaging in deceptive practices.</a:t>
            </a:r>
          </a:p>
          <a:p>
            <a:pPr marL="457200" indent="-457200" algn="just">
              <a:buClr>
                <a:schemeClr val="accent1"/>
              </a:buClr>
              <a:buFont typeface="Arial" panose="020B0604020202020204" pitchFamily="34" charset="0"/>
              <a:buChar char="•"/>
            </a:pPr>
            <a:r>
              <a:rPr lang="en-US" sz="3200" b="1" dirty="0">
                <a:latin typeface="+mj-lt"/>
              </a:rPr>
              <a:t>Neglect of Duty: </a:t>
            </a:r>
            <a:r>
              <a:rPr lang="en-US" sz="3200" dirty="0">
                <a:latin typeface="+mj-lt"/>
              </a:rPr>
              <a:t>Failing to fulfill one's responsibilities or care for the interests of stakeholders.</a:t>
            </a:r>
          </a:p>
          <a:p>
            <a:pPr marL="457200" indent="-457200" algn="just">
              <a:buClr>
                <a:schemeClr val="accent1"/>
              </a:buClr>
              <a:buFont typeface="Arial" panose="020B0604020202020204" pitchFamily="34" charset="0"/>
              <a:buChar char="•"/>
            </a:pPr>
            <a:r>
              <a:rPr lang="en-US" sz="3200" b="1" dirty="0">
                <a:latin typeface="+mj-lt"/>
              </a:rPr>
              <a:t>Conflict with Organizational Values: </a:t>
            </a:r>
            <a:r>
              <a:rPr lang="en-US" sz="3200" dirty="0">
                <a:latin typeface="+mj-lt"/>
              </a:rPr>
              <a:t>Actions that are at odds with the core values or ethical standards of the organization.</a:t>
            </a:r>
          </a:p>
        </p:txBody>
      </p:sp>
    </p:spTree>
    <p:extLst>
      <p:ext uri="{BB962C8B-B14F-4D97-AF65-F5344CB8AC3E}">
        <p14:creationId xmlns:p14="http://schemas.microsoft.com/office/powerpoint/2010/main" val="13968283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47D152-076D-C20A-C890-5D60EFD4BB3C}"/>
            </a:ext>
          </a:extLst>
        </p:cNvPr>
        <p:cNvGrpSpPr/>
        <p:nvPr/>
      </p:nvGrpSpPr>
      <p:grpSpPr>
        <a:xfrm>
          <a:off x="0" y="0"/>
          <a:ext cx="0" cy="0"/>
          <a:chOff x="0" y="0"/>
          <a:chExt cx="0" cy="0"/>
        </a:xfrm>
      </p:grpSpPr>
      <p:sp>
        <p:nvSpPr>
          <p:cNvPr id="10242" name="Rectangle 4">
            <a:extLst>
              <a:ext uri="{FF2B5EF4-FFF2-40B4-BE49-F238E27FC236}">
                <a16:creationId xmlns:a16="http://schemas.microsoft.com/office/drawing/2014/main" id="{BB91B59B-4344-7217-1BBD-3D6A01EAB113}"/>
              </a:ext>
            </a:extLst>
          </p:cNvPr>
          <p:cNvSpPr>
            <a:spLocks noGrp="1" noChangeArrowheads="1"/>
          </p:cNvSpPr>
          <p:nvPr>
            <p:ph type="title"/>
          </p:nvPr>
        </p:nvSpPr>
        <p:spPr>
          <a:xfrm>
            <a:off x="457200" y="228600"/>
            <a:ext cx="8534400" cy="1143000"/>
          </a:xfrm>
        </p:spPr>
        <p:txBody>
          <a:bodyPr/>
          <a:lstStyle/>
          <a:p>
            <a:pPr algn="just" eaLnBrk="1" hangingPunct="1"/>
            <a:r>
              <a:rPr lang="en-US" altLang="en-US" sz="3600" b="1" dirty="0"/>
              <a:t>Implementation of the Ethical Decision-Making Framework</a:t>
            </a:r>
          </a:p>
        </p:txBody>
      </p:sp>
      <p:sp>
        <p:nvSpPr>
          <p:cNvPr id="3" name="Rectangle 7">
            <a:extLst>
              <a:ext uri="{FF2B5EF4-FFF2-40B4-BE49-F238E27FC236}">
                <a16:creationId xmlns:a16="http://schemas.microsoft.com/office/drawing/2014/main" id="{749C5697-4205-5360-7D2E-FBFA8218E1F1}"/>
              </a:ext>
            </a:extLst>
          </p:cNvPr>
          <p:cNvSpPr txBox="1">
            <a:spLocks noChangeArrowheads="1"/>
          </p:cNvSpPr>
          <p:nvPr/>
        </p:nvSpPr>
        <p:spPr bwMode="auto">
          <a:xfrm>
            <a:off x="609600" y="1600200"/>
            <a:ext cx="8382000" cy="502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84138" tIns="42863" rIns="84138" bIns="42863"/>
          <a:lstStyle>
            <a:lvl1pPr marL="342900" indent="-342900" defTabSz="776288" eaLnBrk="0" hangingPunct="0">
              <a:defRPr>
                <a:solidFill>
                  <a:schemeClr val="tx1"/>
                </a:solidFill>
                <a:latin typeface="Arial" pitchFamily="34" charset="0"/>
              </a:defRPr>
            </a:lvl1pPr>
            <a:lvl2pPr marL="742950" indent="-285750" defTabSz="776288" eaLnBrk="0" hangingPunct="0">
              <a:defRPr>
                <a:solidFill>
                  <a:schemeClr val="tx1"/>
                </a:solidFill>
                <a:latin typeface="Arial" pitchFamily="34" charset="0"/>
              </a:defRPr>
            </a:lvl2pPr>
            <a:lvl3pPr marL="1143000" indent="-228600" defTabSz="776288" eaLnBrk="0" hangingPunct="0">
              <a:defRPr>
                <a:solidFill>
                  <a:schemeClr val="tx1"/>
                </a:solidFill>
                <a:latin typeface="Arial" pitchFamily="34" charset="0"/>
              </a:defRPr>
            </a:lvl3pPr>
            <a:lvl4pPr marL="1600200" indent="-228600" defTabSz="776288" eaLnBrk="0" hangingPunct="0">
              <a:defRPr>
                <a:solidFill>
                  <a:schemeClr val="tx1"/>
                </a:solidFill>
                <a:latin typeface="Arial" pitchFamily="34" charset="0"/>
              </a:defRPr>
            </a:lvl4pPr>
            <a:lvl5pPr marL="2057400" indent="-228600" defTabSz="776288" eaLnBrk="0" hangingPunct="0">
              <a:defRPr>
                <a:solidFill>
                  <a:schemeClr val="tx1"/>
                </a:solidFill>
                <a:latin typeface="Arial" pitchFamily="34" charset="0"/>
              </a:defRPr>
            </a:lvl5pPr>
            <a:lvl6pPr marL="2514600" indent="-228600" defTabSz="776288" eaLnBrk="0" fontAlgn="base" hangingPunct="0">
              <a:spcBef>
                <a:spcPct val="0"/>
              </a:spcBef>
              <a:spcAft>
                <a:spcPct val="0"/>
              </a:spcAft>
              <a:defRPr>
                <a:solidFill>
                  <a:schemeClr val="tx1"/>
                </a:solidFill>
                <a:latin typeface="Arial" pitchFamily="34" charset="0"/>
              </a:defRPr>
            </a:lvl6pPr>
            <a:lvl7pPr marL="2971800" indent="-228600" defTabSz="776288" eaLnBrk="0" fontAlgn="base" hangingPunct="0">
              <a:spcBef>
                <a:spcPct val="0"/>
              </a:spcBef>
              <a:spcAft>
                <a:spcPct val="0"/>
              </a:spcAft>
              <a:defRPr>
                <a:solidFill>
                  <a:schemeClr val="tx1"/>
                </a:solidFill>
                <a:latin typeface="Arial" pitchFamily="34" charset="0"/>
              </a:defRPr>
            </a:lvl7pPr>
            <a:lvl8pPr marL="3429000" indent="-228600" defTabSz="776288" eaLnBrk="0" fontAlgn="base" hangingPunct="0">
              <a:spcBef>
                <a:spcPct val="0"/>
              </a:spcBef>
              <a:spcAft>
                <a:spcPct val="0"/>
              </a:spcAft>
              <a:defRPr>
                <a:solidFill>
                  <a:schemeClr val="tx1"/>
                </a:solidFill>
                <a:latin typeface="Arial" pitchFamily="34" charset="0"/>
              </a:defRPr>
            </a:lvl8pPr>
            <a:lvl9pPr marL="3886200" indent="-228600" defTabSz="776288" eaLnBrk="0" fontAlgn="base" hangingPunct="0">
              <a:spcBef>
                <a:spcPct val="0"/>
              </a:spcBef>
              <a:spcAft>
                <a:spcPct val="0"/>
              </a:spcAft>
              <a:defRPr>
                <a:solidFill>
                  <a:schemeClr val="tx1"/>
                </a:solidFill>
                <a:latin typeface="Arial" pitchFamily="34" charset="0"/>
              </a:defRPr>
            </a:lvl9pPr>
          </a:lstStyle>
          <a:p>
            <a:pPr marL="457200" indent="-457200" algn="just">
              <a:buClr>
                <a:srgbClr val="0070C0"/>
              </a:buClr>
              <a:buFont typeface="Wingdings" panose="05000000000000000000" pitchFamily="2" charset="2"/>
              <a:buChar char="v"/>
            </a:pPr>
            <a:r>
              <a:rPr lang="en-US" sz="3200" b="1" dirty="0">
                <a:latin typeface="+mj-lt"/>
              </a:rPr>
              <a:t>Applying the Framework in Daily Practice:</a:t>
            </a:r>
            <a:endParaRPr lang="en-US" sz="3200" dirty="0">
              <a:latin typeface="+mj-lt"/>
            </a:endParaRPr>
          </a:p>
          <a:p>
            <a:pPr marL="457200" indent="-457200" algn="just">
              <a:buClr>
                <a:schemeClr val="accent1"/>
              </a:buClr>
              <a:buFont typeface="Arial" panose="020B0604020202020204" pitchFamily="34" charset="0"/>
              <a:buChar char="•"/>
            </a:pPr>
            <a:r>
              <a:rPr lang="en-US" sz="3200" dirty="0">
                <a:latin typeface="+mj-lt"/>
              </a:rPr>
              <a:t>The implementation of an ethical decision-making framework in daily professional practice involves integrating ethical considerations into every aspect of organizational operations. </a:t>
            </a:r>
          </a:p>
          <a:p>
            <a:pPr marL="457200" indent="-457200" algn="just">
              <a:buClr>
                <a:schemeClr val="accent1"/>
              </a:buClr>
              <a:buFont typeface="Arial" panose="020B0604020202020204" pitchFamily="34" charset="0"/>
              <a:buChar char="•"/>
            </a:pPr>
            <a:r>
              <a:rPr lang="en-US" sz="3200" dirty="0">
                <a:latin typeface="+mj-lt"/>
              </a:rPr>
              <a:t>It requires a proactive approach to anticipate potential ethical issues and address them systematically. Organizations can achieve this by:</a:t>
            </a:r>
          </a:p>
        </p:txBody>
      </p:sp>
    </p:spTree>
    <p:extLst>
      <p:ext uri="{BB962C8B-B14F-4D97-AF65-F5344CB8AC3E}">
        <p14:creationId xmlns:p14="http://schemas.microsoft.com/office/powerpoint/2010/main" val="5110630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47D152-076D-C20A-C890-5D60EFD4BB3C}"/>
            </a:ext>
          </a:extLst>
        </p:cNvPr>
        <p:cNvGrpSpPr/>
        <p:nvPr/>
      </p:nvGrpSpPr>
      <p:grpSpPr>
        <a:xfrm>
          <a:off x="0" y="0"/>
          <a:ext cx="0" cy="0"/>
          <a:chOff x="0" y="0"/>
          <a:chExt cx="0" cy="0"/>
        </a:xfrm>
      </p:grpSpPr>
      <p:sp>
        <p:nvSpPr>
          <p:cNvPr id="10242" name="Rectangle 4">
            <a:extLst>
              <a:ext uri="{FF2B5EF4-FFF2-40B4-BE49-F238E27FC236}">
                <a16:creationId xmlns:a16="http://schemas.microsoft.com/office/drawing/2014/main" id="{BB91B59B-4344-7217-1BBD-3D6A01EAB113}"/>
              </a:ext>
            </a:extLst>
          </p:cNvPr>
          <p:cNvSpPr>
            <a:spLocks noGrp="1" noChangeArrowheads="1"/>
          </p:cNvSpPr>
          <p:nvPr>
            <p:ph type="title"/>
          </p:nvPr>
        </p:nvSpPr>
        <p:spPr>
          <a:xfrm>
            <a:off x="457200" y="228600"/>
            <a:ext cx="8534400" cy="1143000"/>
          </a:xfrm>
        </p:spPr>
        <p:txBody>
          <a:bodyPr/>
          <a:lstStyle/>
          <a:p>
            <a:pPr algn="just" eaLnBrk="1" hangingPunct="1"/>
            <a:r>
              <a:rPr lang="en-US" altLang="en-US" sz="3600" b="1" dirty="0"/>
              <a:t>Implementation of the Ethical Decision-Making Framework</a:t>
            </a:r>
          </a:p>
        </p:txBody>
      </p:sp>
      <p:sp>
        <p:nvSpPr>
          <p:cNvPr id="3" name="Rectangle 7">
            <a:extLst>
              <a:ext uri="{FF2B5EF4-FFF2-40B4-BE49-F238E27FC236}">
                <a16:creationId xmlns:a16="http://schemas.microsoft.com/office/drawing/2014/main" id="{749C5697-4205-5360-7D2E-FBFA8218E1F1}"/>
              </a:ext>
            </a:extLst>
          </p:cNvPr>
          <p:cNvSpPr txBox="1">
            <a:spLocks noChangeArrowheads="1"/>
          </p:cNvSpPr>
          <p:nvPr/>
        </p:nvSpPr>
        <p:spPr bwMode="auto">
          <a:xfrm>
            <a:off x="609600" y="1600200"/>
            <a:ext cx="8382000" cy="502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84138" tIns="42863" rIns="84138" bIns="42863"/>
          <a:lstStyle>
            <a:lvl1pPr marL="342900" indent="-342900" defTabSz="776288" eaLnBrk="0" hangingPunct="0">
              <a:defRPr>
                <a:solidFill>
                  <a:schemeClr val="tx1"/>
                </a:solidFill>
                <a:latin typeface="Arial" pitchFamily="34" charset="0"/>
              </a:defRPr>
            </a:lvl1pPr>
            <a:lvl2pPr marL="742950" indent="-285750" defTabSz="776288" eaLnBrk="0" hangingPunct="0">
              <a:defRPr>
                <a:solidFill>
                  <a:schemeClr val="tx1"/>
                </a:solidFill>
                <a:latin typeface="Arial" pitchFamily="34" charset="0"/>
              </a:defRPr>
            </a:lvl2pPr>
            <a:lvl3pPr marL="1143000" indent="-228600" defTabSz="776288" eaLnBrk="0" hangingPunct="0">
              <a:defRPr>
                <a:solidFill>
                  <a:schemeClr val="tx1"/>
                </a:solidFill>
                <a:latin typeface="Arial" pitchFamily="34" charset="0"/>
              </a:defRPr>
            </a:lvl3pPr>
            <a:lvl4pPr marL="1600200" indent="-228600" defTabSz="776288" eaLnBrk="0" hangingPunct="0">
              <a:defRPr>
                <a:solidFill>
                  <a:schemeClr val="tx1"/>
                </a:solidFill>
                <a:latin typeface="Arial" pitchFamily="34" charset="0"/>
              </a:defRPr>
            </a:lvl4pPr>
            <a:lvl5pPr marL="2057400" indent="-228600" defTabSz="776288" eaLnBrk="0" hangingPunct="0">
              <a:defRPr>
                <a:solidFill>
                  <a:schemeClr val="tx1"/>
                </a:solidFill>
                <a:latin typeface="Arial" pitchFamily="34" charset="0"/>
              </a:defRPr>
            </a:lvl5pPr>
            <a:lvl6pPr marL="2514600" indent="-228600" defTabSz="776288" eaLnBrk="0" fontAlgn="base" hangingPunct="0">
              <a:spcBef>
                <a:spcPct val="0"/>
              </a:spcBef>
              <a:spcAft>
                <a:spcPct val="0"/>
              </a:spcAft>
              <a:defRPr>
                <a:solidFill>
                  <a:schemeClr val="tx1"/>
                </a:solidFill>
                <a:latin typeface="Arial" pitchFamily="34" charset="0"/>
              </a:defRPr>
            </a:lvl6pPr>
            <a:lvl7pPr marL="2971800" indent="-228600" defTabSz="776288" eaLnBrk="0" fontAlgn="base" hangingPunct="0">
              <a:spcBef>
                <a:spcPct val="0"/>
              </a:spcBef>
              <a:spcAft>
                <a:spcPct val="0"/>
              </a:spcAft>
              <a:defRPr>
                <a:solidFill>
                  <a:schemeClr val="tx1"/>
                </a:solidFill>
                <a:latin typeface="Arial" pitchFamily="34" charset="0"/>
              </a:defRPr>
            </a:lvl7pPr>
            <a:lvl8pPr marL="3429000" indent="-228600" defTabSz="776288" eaLnBrk="0" fontAlgn="base" hangingPunct="0">
              <a:spcBef>
                <a:spcPct val="0"/>
              </a:spcBef>
              <a:spcAft>
                <a:spcPct val="0"/>
              </a:spcAft>
              <a:defRPr>
                <a:solidFill>
                  <a:schemeClr val="tx1"/>
                </a:solidFill>
                <a:latin typeface="Arial" pitchFamily="34" charset="0"/>
              </a:defRPr>
            </a:lvl8pPr>
            <a:lvl9pPr marL="3886200" indent="-228600" defTabSz="776288" eaLnBrk="0" fontAlgn="base" hangingPunct="0">
              <a:spcBef>
                <a:spcPct val="0"/>
              </a:spcBef>
              <a:spcAft>
                <a:spcPct val="0"/>
              </a:spcAft>
              <a:defRPr>
                <a:solidFill>
                  <a:schemeClr val="tx1"/>
                </a:solidFill>
                <a:latin typeface="Arial" pitchFamily="34" charset="0"/>
              </a:defRPr>
            </a:lvl9pPr>
          </a:lstStyle>
          <a:p>
            <a:pPr marL="457200" indent="-457200" algn="just">
              <a:buClr>
                <a:srgbClr val="0070C0"/>
              </a:buClr>
              <a:buFont typeface="Wingdings" panose="05000000000000000000" pitchFamily="2" charset="2"/>
              <a:buChar char="v"/>
            </a:pPr>
            <a:r>
              <a:rPr lang="en-US" sz="3200" b="1" dirty="0">
                <a:latin typeface="+mj-lt"/>
              </a:rPr>
              <a:t>Training and Awareness:</a:t>
            </a:r>
          </a:p>
          <a:p>
            <a:pPr marL="457200" indent="-457200" algn="just">
              <a:buClr>
                <a:schemeClr val="accent1"/>
              </a:buClr>
              <a:buFont typeface="Arial" panose="020B0604020202020204" pitchFamily="34" charset="0"/>
              <a:buChar char="•"/>
            </a:pPr>
            <a:r>
              <a:rPr lang="en-US" sz="3200" dirty="0">
                <a:latin typeface="+mj-lt"/>
              </a:rPr>
              <a:t>Conduct regular training sessions for employees at all levels to ensure they understand the ethical decision-making framework and how to apply it in their roles.</a:t>
            </a:r>
          </a:p>
          <a:p>
            <a:pPr marL="457200" indent="-457200" algn="just">
              <a:buClr>
                <a:schemeClr val="accent1"/>
              </a:buClr>
              <a:buFont typeface="Arial" panose="020B0604020202020204" pitchFamily="34" charset="0"/>
              <a:buChar char="•"/>
            </a:pPr>
            <a:endParaRPr lang="en-US" sz="3200" dirty="0">
              <a:latin typeface="+mj-lt"/>
            </a:endParaRPr>
          </a:p>
          <a:p>
            <a:pPr marL="457200" indent="-457200" algn="just">
              <a:buClr>
                <a:schemeClr val="accent1"/>
              </a:buClr>
              <a:buFont typeface="Arial" panose="020B0604020202020204" pitchFamily="34" charset="0"/>
              <a:buChar char="•"/>
            </a:pPr>
            <a:r>
              <a:rPr lang="en-US" sz="3200" dirty="0">
                <a:latin typeface="+mj-lt"/>
              </a:rPr>
              <a:t>Develop case studies and scenarios that employees might encounter in their work to practice applying the framework.</a:t>
            </a:r>
          </a:p>
        </p:txBody>
      </p:sp>
    </p:spTree>
    <p:extLst>
      <p:ext uri="{BB962C8B-B14F-4D97-AF65-F5344CB8AC3E}">
        <p14:creationId xmlns:p14="http://schemas.microsoft.com/office/powerpoint/2010/main" val="19097655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47D152-076D-C20A-C890-5D60EFD4BB3C}"/>
            </a:ext>
          </a:extLst>
        </p:cNvPr>
        <p:cNvGrpSpPr/>
        <p:nvPr/>
      </p:nvGrpSpPr>
      <p:grpSpPr>
        <a:xfrm>
          <a:off x="0" y="0"/>
          <a:ext cx="0" cy="0"/>
          <a:chOff x="0" y="0"/>
          <a:chExt cx="0" cy="0"/>
        </a:xfrm>
      </p:grpSpPr>
      <p:sp>
        <p:nvSpPr>
          <p:cNvPr id="10242" name="Rectangle 4">
            <a:extLst>
              <a:ext uri="{FF2B5EF4-FFF2-40B4-BE49-F238E27FC236}">
                <a16:creationId xmlns:a16="http://schemas.microsoft.com/office/drawing/2014/main" id="{BB91B59B-4344-7217-1BBD-3D6A01EAB113}"/>
              </a:ext>
            </a:extLst>
          </p:cNvPr>
          <p:cNvSpPr>
            <a:spLocks noGrp="1" noChangeArrowheads="1"/>
          </p:cNvSpPr>
          <p:nvPr>
            <p:ph type="title"/>
          </p:nvPr>
        </p:nvSpPr>
        <p:spPr>
          <a:xfrm>
            <a:off x="457200" y="228600"/>
            <a:ext cx="8534400" cy="1143000"/>
          </a:xfrm>
        </p:spPr>
        <p:txBody>
          <a:bodyPr/>
          <a:lstStyle/>
          <a:p>
            <a:pPr algn="just" eaLnBrk="1" hangingPunct="1"/>
            <a:r>
              <a:rPr lang="en-US" altLang="en-US" sz="3600" b="1" dirty="0"/>
              <a:t>Implementation of the Ethical Decision-Making Framework</a:t>
            </a:r>
          </a:p>
        </p:txBody>
      </p:sp>
      <p:sp>
        <p:nvSpPr>
          <p:cNvPr id="3" name="Rectangle 7">
            <a:extLst>
              <a:ext uri="{FF2B5EF4-FFF2-40B4-BE49-F238E27FC236}">
                <a16:creationId xmlns:a16="http://schemas.microsoft.com/office/drawing/2014/main" id="{749C5697-4205-5360-7D2E-FBFA8218E1F1}"/>
              </a:ext>
            </a:extLst>
          </p:cNvPr>
          <p:cNvSpPr txBox="1">
            <a:spLocks noChangeArrowheads="1"/>
          </p:cNvSpPr>
          <p:nvPr/>
        </p:nvSpPr>
        <p:spPr bwMode="auto">
          <a:xfrm>
            <a:off x="609600" y="1600200"/>
            <a:ext cx="8382000" cy="502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84138" tIns="42863" rIns="84138" bIns="42863"/>
          <a:lstStyle>
            <a:lvl1pPr marL="342900" indent="-342900" defTabSz="776288" eaLnBrk="0" hangingPunct="0">
              <a:defRPr>
                <a:solidFill>
                  <a:schemeClr val="tx1"/>
                </a:solidFill>
                <a:latin typeface="Arial" pitchFamily="34" charset="0"/>
              </a:defRPr>
            </a:lvl1pPr>
            <a:lvl2pPr marL="742950" indent="-285750" defTabSz="776288" eaLnBrk="0" hangingPunct="0">
              <a:defRPr>
                <a:solidFill>
                  <a:schemeClr val="tx1"/>
                </a:solidFill>
                <a:latin typeface="Arial" pitchFamily="34" charset="0"/>
              </a:defRPr>
            </a:lvl2pPr>
            <a:lvl3pPr marL="1143000" indent="-228600" defTabSz="776288" eaLnBrk="0" hangingPunct="0">
              <a:defRPr>
                <a:solidFill>
                  <a:schemeClr val="tx1"/>
                </a:solidFill>
                <a:latin typeface="Arial" pitchFamily="34" charset="0"/>
              </a:defRPr>
            </a:lvl3pPr>
            <a:lvl4pPr marL="1600200" indent="-228600" defTabSz="776288" eaLnBrk="0" hangingPunct="0">
              <a:defRPr>
                <a:solidFill>
                  <a:schemeClr val="tx1"/>
                </a:solidFill>
                <a:latin typeface="Arial" pitchFamily="34" charset="0"/>
              </a:defRPr>
            </a:lvl4pPr>
            <a:lvl5pPr marL="2057400" indent="-228600" defTabSz="776288" eaLnBrk="0" hangingPunct="0">
              <a:defRPr>
                <a:solidFill>
                  <a:schemeClr val="tx1"/>
                </a:solidFill>
                <a:latin typeface="Arial" pitchFamily="34" charset="0"/>
              </a:defRPr>
            </a:lvl5pPr>
            <a:lvl6pPr marL="2514600" indent="-228600" defTabSz="776288" eaLnBrk="0" fontAlgn="base" hangingPunct="0">
              <a:spcBef>
                <a:spcPct val="0"/>
              </a:spcBef>
              <a:spcAft>
                <a:spcPct val="0"/>
              </a:spcAft>
              <a:defRPr>
                <a:solidFill>
                  <a:schemeClr val="tx1"/>
                </a:solidFill>
                <a:latin typeface="Arial" pitchFamily="34" charset="0"/>
              </a:defRPr>
            </a:lvl6pPr>
            <a:lvl7pPr marL="2971800" indent="-228600" defTabSz="776288" eaLnBrk="0" fontAlgn="base" hangingPunct="0">
              <a:spcBef>
                <a:spcPct val="0"/>
              </a:spcBef>
              <a:spcAft>
                <a:spcPct val="0"/>
              </a:spcAft>
              <a:defRPr>
                <a:solidFill>
                  <a:schemeClr val="tx1"/>
                </a:solidFill>
                <a:latin typeface="Arial" pitchFamily="34" charset="0"/>
              </a:defRPr>
            </a:lvl7pPr>
            <a:lvl8pPr marL="3429000" indent="-228600" defTabSz="776288" eaLnBrk="0" fontAlgn="base" hangingPunct="0">
              <a:spcBef>
                <a:spcPct val="0"/>
              </a:spcBef>
              <a:spcAft>
                <a:spcPct val="0"/>
              </a:spcAft>
              <a:defRPr>
                <a:solidFill>
                  <a:schemeClr val="tx1"/>
                </a:solidFill>
                <a:latin typeface="Arial" pitchFamily="34" charset="0"/>
              </a:defRPr>
            </a:lvl8pPr>
            <a:lvl9pPr marL="3886200" indent="-228600" defTabSz="776288" eaLnBrk="0" fontAlgn="base" hangingPunct="0">
              <a:spcBef>
                <a:spcPct val="0"/>
              </a:spcBef>
              <a:spcAft>
                <a:spcPct val="0"/>
              </a:spcAft>
              <a:defRPr>
                <a:solidFill>
                  <a:schemeClr val="tx1"/>
                </a:solidFill>
                <a:latin typeface="Arial" pitchFamily="34" charset="0"/>
              </a:defRPr>
            </a:lvl9pPr>
          </a:lstStyle>
          <a:p>
            <a:pPr marL="457200" indent="-457200" algn="just">
              <a:buClr>
                <a:srgbClr val="0070C0"/>
              </a:buClr>
              <a:buFont typeface="Wingdings" panose="05000000000000000000" pitchFamily="2" charset="2"/>
              <a:buChar char="v"/>
            </a:pPr>
            <a:r>
              <a:rPr lang="en-US" sz="3200" b="1" dirty="0">
                <a:latin typeface="+mj-lt"/>
              </a:rPr>
              <a:t>Policy Integration:</a:t>
            </a:r>
          </a:p>
          <a:p>
            <a:pPr marL="457200" indent="-457200" algn="just">
              <a:buClr>
                <a:schemeClr val="accent1"/>
              </a:buClr>
              <a:buFont typeface="Arial" panose="020B0604020202020204" pitchFamily="34" charset="0"/>
              <a:buChar char="•"/>
            </a:pPr>
            <a:r>
              <a:rPr lang="en-US" sz="3200" dirty="0">
                <a:latin typeface="+mj-lt"/>
              </a:rPr>
              <a:t>Embed ethical considerations into the organization’s policies and procedures. This includes clear guidelines on how to handle ethical dilemmas and the steps to follow in the decision-making process.</a:t>
            </a:r>
          </a:p>
          <a:p>
            <a:pPr marL="457200" indent="-457200" algn="just">
              <a:buClr>
                <a:schemeClr val="accent1"/>
              </a:buClr>
              <a:buFont typeface="Arial" panose="020B0604020202020204" pitchFamily="34" charset="0"/>
              <a:buChar char="•"/>
            </a:pPr>
            <a:endParaRPr lang="en-US" sz="3200" dirty="0">
              <a:latin typeface="+mj-lt"/>
            </a:endParaRPr>
          </a:p>
          <a:p>
            <a:pPr marL="457200" indent="-457200" algn="just">
              <a:buClr>
                <a:schemeClr val="accent1"/>
              </a:buClr>
              <a:buFont typeface="Arial" panose="020B0604020202020204" pitchFamily="34" charset="0"/>
              <a:buChar char="•"/>
            </a:pPr>
            <a:r>
              <a:rPr lang="en-US" sz="3200" dirty="0">
                <a:latin typeface="+mj-lt"/>
              </a:rPr>
              <a:t>Ensure that these policies are accessible and communicated clearly to all members of the organization.</a:t>
            </a:r>
          </a:p>
        </p:txBody>
      </p:sp>
    </p:spTree>
    <p:extLst>
      <p:ext uri="{BB962C8B-B14F-4D97-AF65-F5344CB8AC3E}">
        <p14:creationId xmlns:p14="http://schemas.microsoft.com/office/powerpoint/2010/main" val="6171966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47D152-076D-C20A-C890-5D60EFD4BB3C}"/>
            </a:ext>
          </a:extLst>
        </p:cNvPr>
        <p:cNvGrpSpPr/>
        <p:nvPr/>
      </p:nvGrpSpPr>
      <p:grpSpPr>
        <a:xfrm>
          <a:off x="0" y="0"/>
          <a:ext cx="0" cy="0"/>
          <a:chOff x="0" y="0"/>
          <a:chExt cx="0" cy="0"/>
        </a:xfrm>
      </p:grpSpPr>
      <p:sp>
        <p:nvSpPr>
          <p:cNvPr id="10242" name="Rectangle 4">
            <a:extLst>
              <a:ext uri="{FF2B5EF4-FFF2-40B4-BE49-F238E27FC236}">
                <a16:creationId xmlns:a16="http://schemas.microsoft.com/office/drawing/2014/main" id="{BB91B59B-4344-7217-1BBD-3D6A01EAB113}"/>
              </a:ext>
            </a:extLst>
          </p:cNvPr>
          <p:cNvSpPr>
            <a:spLocks noGrp="1" noChangeArrowheads="1"/>
          </p:cNvSpPr>
          <p:nvPr>
            <p:ph type="title"/>
          </p:nvPr>
        </p:nvSpPr>
        <p:spPr>
          <a:xfrm>
            <a:off x="457200" y="228600"/>
            <a:ext cx="8534400" cy="1143000"/>
          </a:xfrm>
        </p:spPr>
        <p:txBody>
          <a:bodyPr/>
          <a:lstStyle/>
          <a:p>
            <a:pPr algn="just" eaLnBrk="1" hangingPunct="1"/>
            <a:r>
              <a:rPr lang="en-US" altLang="en-US" sz="3600" b="1" dirty="0"/>
              <a:t>Implementation of the Ethical Decision-Making Framework</a:t>
            </a:r>
          </a:p>
        </p:txBody>
      </p:sp>
      <p:sp>
        <p:nvSpPr>
          <p:cNvPr id="3" name="Rectangle 7">
            <a:extLst>
              <a:ext uri="{FF2B5EF4-FFF2-40B4-BE49-F238E27FC236}">
                <a16:creationId xmlns:a16="http://schemas.microsoft.com/office/drawing/2014/main" id="{749C5697-4205-5360-7D2E-FBFA8218E1F1}"/>
              </a:ext>
            </a:extLst>
          </p:cNvPr>
          <p:cNvSpPr txBox="1">
            <a:spLocks noChangeArrowheads="1"/>
          </p:cNvSpPr>
          <p:nvPr/>
        </p:nvSpPr>
        <p:spPr bwMode="auto">
          <a:xfrm>
            <a:off x="609600" y="1600200"/>
            <a:ext cx="8382000" cy="502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84138" tIns="42863" rIns="84138" bIns="42863"/>
          <a:lstStyle>
            <a:lvl1pPr marL="342900" indent="-342900" defTabSz="776288" eaLnBrk="0" hangingPunct="0">
              <a:defRPr>
                <a:solidFill>
                  <a:schemeClr val="tx1"/>
                </a:solidFill>
                <a:latin typeface="Arial" pitchFamily="34" charset="0"/>
              </a:defRPr>
            </a:lvl1pPr>
            <a:lvl2pPr marL="742950" indent="-285750" defTabSz="776288" eaLnBrk="0" hangingPunct="0">
              <a:defRPr>
                <a:solidFill>
                  <a:schemeClr val="tx1"/>
                </a:solidFill>
                <a:latin typeface="Arial" pitchFamily="34" charset="0"/>
              </a:defRPr>
            </a:lvl2pPr>
            <a:lvl3pPr marL="1143000" indent="-228600" defTabSz="776288" eaLnBrk="0" hangingPunct="0">
              <a:defRPr>
                <a:solidFill>
                  <a:schemeClr val="tx1"/>
                </a:solidFill>
                <a:latin typeface="Arial" pitchFamily="34" charset="0"/>
              </a:defRPr>
            </a:lvl3pPr>
            <a:lvl4pPr marL="1600200" indent="-228600" defTabSz="776288" eaLnBrk="0" hangingPunct="0">
              <a:defRPr>
                <a:solidFill>
                  <a:schemeClr val="tx1"/>
                </a:solidFill>
                <a:latin typeface="Arial" pitchFamily="34" charset="0"/>
              </a:defRPr>
            </a:lvl4pPr>
            <a:lvl5pPr marL="2057400" indent="-228600" defTabSz="776288" eaLnBrk="0" hangingPunct="0">
              <a:defRPr>
                <a:solidFill>
                  <a:schemeClr val="tx1"/>
                </a:solidFill>
                <a:latin typeface="Arial" pitchFamily="34" charset="0"/>
              </a:defRPr>
            </a:lvl5pPr>
            <a:lvl6pPr marL="2514600" indent="-228600" defTabSz="776288" eaLnBrk="0" fontAlgn="base" hangingPunct="0">
              <a:spcBef>
                <a:spcPct val="0"/>
              </a:spcBef>
              <a:spcAft>
                <a:spcPct val="0"/>
              </a:spcAft>
              <a:defRPr>
                <a:solidFill>
                  <a:schemeClr val="tx1"/>
                </a:solidFill>
                <a:latin typeface="Arial" pitchFamily="34" charset="0"/>
              </a:defRPr>
            </a:lvl6pPr>
            <a:lvl7pPr marL="2971800" indent="-228600" defTabSz="776288" eaLnBrk="0" fontAlgn="base" hangingPunct="0">
              <a:spcBef>
                <a:spcPct val="0"/>
              </a:spcBef>
              <a:spcAft>
                <a:spcPct val="0"/>
              </a:spcAft>
              <a:defRPr>
                <a:solidFill>
                  <a:schemeClr val="tx1"/>
                </a:solidFill>
                <a:latin typeface="Arial" pitchFamily="34" charset="0"/>
              </a:defRPr>
            </a:lvl7pPr>
            <a:lvl8pPr marL="3429000" indent="-228600" defTabSz="776288" eaLnBrk="0" fontAlgn="base" hangingPunct="0">
              <a:spcBef>
                <a:spcPct val="0"/>
              </a:spcBef>
              <a:spcAft>
                <a:spcPct val="0"/>
              </a:spcAft>
              <a:defRPr>
                <a:solidFill>
                  <a:schemeClr val="tx1"/>
                </a:solidFill>
                <a:latin typeface="Arial" pitchFamily="34" charset="0"/>
              </a:defRPr>
            </a:lvl8pPr>
            <a:lvl9pPr marL="3886200" indent="-228600" defTabSz="776288" eaLnBrk="0" fontAlgn="base" hangingPunct="0">
              <a:spcBef>
                <a:spcPct val="0"/>
              </a:spcBef>
              <a:spcAft>
                <a:spcPct val="0"/>
              </a:spcAft>
              <a:defRPr>
                <a:solidFill>
                  <a:schemeClr val="tx1"/>
                </a:solidFill>
                <a:latin typeface="Arial" pitchFamily="34" charset="0"/>
              </a:defRPr>
            </a:lvl9pPr>
          </a:lstStyle>
          <a:p>
            <a:pPr marL="457200" indent="-457200" algn="just">
              <a:buClr>
                <a:srgbClr val="0070C0"/>
              </a:buClr>
              <a:buFont typeface="Wingdings" panose="05000000000000000000" pitchFamily="2" charset="2"/>
              <a:buChar char="v"/>
            </a:pPr>
            <a:r>
              <a:rPr lang="en-US" sz="3200" b="1" dirty="0">
                <a:latin typeface="+mj-lt"/>
              </a:rPr>
              <a:t>Decision-Making Structures:</a:t>
            </a:r>
          </a:p>
          <a:p>
            <a:pPr marL="457200" indent="-457200" algn="just">
              <a:buClr>
                <a:schemeClr val="accent1"/>
              </a:buClr>
              <a:buFont typeface="Arial" panose="020B0604020202020204" pitchFamily="34" charset="0"/>
              <a:buChar char="•"/>
            </a:pPr>
            <a:r>
              <a:rPr lang="en-US" sz="3200" dirty="0">
                <a:latin typeface="+mj-lt"/>
              </a:rPr>
              <a:t>Establish committees or ethics officers responsible for guiding and reviewing decisions from an ethical perspective.</a:t>
            </a:r>
          </a:p>
          <a:p>
            <a:pPr marL="457200" indent="-457200" algn="just">
              <a:buClr>
                <a:schemeClr val="accent1"/>
              </a:buClr>
              <a:buFont typeface="Arial" panose="020B0604020202020204" pitchFamily="34" charset="0"/>
              <a:buChar char="•"/>
            </a:pPr>
            <a:endParaRPr lang="en-US" sz="3200" dirty="0">
              <a:latin typeface="+mj-lt"/>
            </a:endParaRPr>
          </a:p>
          <a:p>
            <a:pPr marL="457200" indent="-457200" algn="just">
              <a:buClr>
                <a:schemeClr val="accent1"/>
              </a:buClr>
              <a:buFont typeface="Arial" panose="020B0604020202020204" pitchFamily="34" charset="0"/>
              <a:buChar char="•"/>
            </a:pPr>
            <a:r>
              <a:rPr lang="en-US" sz="3200" dirty="0">
                <a:latin typeface="+mj-lt"/>
              </a:rPr>
              <a:t>Create channels for employees to seek advice and report ethical concerns anonymously, ensuring that they can raise issues without fear of retaliation.</a:t>
            </a:r>
          </a:p>
        </p:txBody>
      </p:sp>
    </p:spTree>
    <p:extLst>
      <p:ext uri="{BB962C8B-B14F-4D97-AF65-F5344CB8AC3E}">
        <p14:creationId xmlns:p14="http://schemas.microsoft.com/office/powerpoint/2010/main" val="2852948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1">
            <a:extLst>
              <a:ext uri="{FF2B5EF4-FFF2-40B4-BE49-F238E27FC236}">
                <a16:creationId xmlns:a16="http://schemas.microsoft.com/office/drawing/2014/main" id="{F551E6A9-7FCD-8222-7568-17089F7C8CE8}"/>
              </a:ext>
            </a:extLst>
          </p:cNvPr>
          <p:cNvSpPr txBox="1">
            <a:spLocks/>
          </p:cNvSpPr>
          <p:nvPr/>
        </p:nvSpPr>
        <p:spPr>
          <a:xfrm>
            <a:off x="612775" y="1600200"/>
            <a:ext cx="8378825" cy="5257800"/>
          </a:xfrm>
          <a:prstGeom prst="rect">
            <a:avLst/>
          </a:prstGeom>
        </p:spPr>
        <p:txBody>
          <a:bodyPr/>
          <a:lstStyle>
            <a:lvl1pPr marL="319088" indent="-319088" algn="l" rtl="0" fontAlgn="base">
              <a:spcBef>
                <a:spcPts val="700"/>
              </a:spcBef>
              <a:spcAft>
                <a:spcPct val="0"/>
              </a:spcAft>
              <a:buClr>
                <a:schemeClr val="accent2"/>
              </a:buClr>
              <a:buSzPct val="60000"/>
              <a:buFont typeface="Wingdings" pitchFamily="2" charset="2"/>
              <a:buChar char=""/>
              <a:defRPr sz="2900" kern="1200">
                <a:solidFill>
                  <a:schemeClr val="tx1"/>
                </a:solidFill>
                <a:latin typeface="+mn-lt"/>
                <a:ea typeface="MS PGothic" pitchFamily="34" charset="-128"/>
                <a:cs typeface="ＭＳ Ｐゴシック" charset="-128"/>
              </a:defRPr>
            </a:lvl1pPr>
            <a:lvl2pPr marL="639763" indent="-273050" algn="l" rtl="0" fontAlgn="base">
              <a:spcBef>
                <a:spcPts val="550"/>
              </a:spcBef>
              <a:spcAft>
                <a:spcPct val="0"/>
              </a:spcAft>
              <a:buClr>
                <a:schemeClr val="accent1"/>
              </a:buClr>
              <a:buSzPct val="70000"/>
              <a:buFont typeface="Wingdings 2" pitchFamily="18" charset="2"/>
              <a:buChar char=""/>
              <a:defRPr sz="2600" kern="1200">
                <a:solidFill>
                  <a:schemeClr val="tx1"/>
                </a:solidFill>
                <a:latin typeface="+mn-lt"/>
                <a:ea typeface="MS PGothic" pitchFamily="34" charset="-128"/>
                <a:cs typeface="+mn-cs"/>
              </a:defRPr>
            </a:lvl2pPr>
            <a:lvl3pPr marL="914400" indent="-228600" algn="l" rtl="0" fontAlgn="base">
              <a:spcBef>
                <a:spcPts val="500"/>
              </a:spcBef>
              <a:spcAft>
                <a:spcPct val="0"/>
              </a:spcAft>
              <a:buClr>
                <a:schemeClr val="accent2"/>
              </a:buClr>
              <a:buSzPct val="75000"/>
              <a:buFont typeface="Wingdings" pitchFamily="2" charset="2"/>
              <a:buChar char=""/>
              <a:defRPr sz="2300" kern="1200">
                <a:solidFill>
                  <a:schemeClr val="tx1"/>
                </a:solidFill>
                <a:latin typeface="+mn-lt"/>
                <a:ea typeface="MS PGothic" pitchFamily="34" charset="-128"/>
                <a:cs typeface="+mn-cs"/>
              </a:defRPr>
            </a:lvl3pPr>
            <a:lvl4pPr marL="1371600" indent="-228600" algn="l" rtl="0" fontAlgn="base">
              <a:spcBef>
                <a:spcPts val="400"/>
              </a:spcBef>
              <a:spcAft>
                <a:spcPct val="0"/>
              </a:spcAft>
              <a:buClr>
                <a:srgbClr val="A5AB81"/>
              </a:buClr>
              <a:buSzPct val="75000"/>
              <a:buFont typeface="Wingdings" pitchFamily="2" charset="2"/>
              <a:buChar char=""/>
              <a:defRPr sz="2000" kern="1200">
                <a:solidFill>
                  <a:schemeClr val="tx1"/>
                </a:solidFill>
                <a:latin typeface="+mn-lt"/>
                <a:ea typeface="MS PGothic" pitchFamily="34" charset="-128"/>
                <a:cs typeface="+mn-cs"/>
              </a:defRPr>
            </a:lvl4pPr>
            <a:lvl5pPr marL="1828800" indent="-228600" algn="l" rtl="0" fontAlgn="base">
              <a:spcBef>
                <a:spcPts val="400"/>
              </a:spcBef>
              <a:spcAft>
                <a:spcPct val="0"/>
              </a:spcAft>
              <a:buClr>
                <a:srgbClr val="D8B25C"/>
              </a:buClr>
              <a:buSzPct val="65000"/>
              <a:buFont typeface="Wingdings" pitchFamily="2" charset="2"/>
              <a:buChar char=""/>
              <a:defRPr sz="2000" kern="1200">
                <a:solidFill>
                  <a:schemeClr val="tx1"/>
                </a:solidFill>
                <a:latin typeface="+mn-lt"/>
                <a:ea typeface="MS PGothic" pitchFamily="34" charset="-128"/>
                <a:cs typeface="+mn-cs"/>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a:lstStyle>
          <a:p>
            <a:pPr marL="0" indent="0" algn="just">
              <a:buFont typeface="Wingdings" pitchFamily="2" charset="2"/>
              <a:buNone/>
              <a:defRPr/>
            </a:pPr>
            <a:r>
              <a:rPr lang="en-GB" sz="3200" dirty="0"/>
              <a:t>In this Lecture will cover ..</a:t>
            </a:r>
          </a:p>
          <a:p>
            <a:pPr algn="just">
              <a:defRPr/>
            </a:pPr>
            <a:r>
              <a:rPr lang="en-US" sz="3200" dirty="0"/>
              <a:t>Understand the Fundamentals of Ethical Decision Making.</a:t>
            </a:r>
          </a:p>
          <a:p>
            <a:pPr algn="just">
              <a:defRPr/>
            </a:pPr>
            <a:r>
              <a:rPr lang="en-US" sz="3200" dirty="0"/>
              <a:t>Identify and Recognize Ethical Issues.</a:t>
            </a:r>
          </a:p>
          <a:p>
            <a:pPr algn="just">
              <a:defRPr/>
            </a:pPr>
            <a:r>
              <a:rPr lang="en-US" sz="3200" dirty="0"/>
              <a:t>Effective Information Gathering for Ethical Decision Making.</a:t>
            </a:r>
          </a:p>
          <a:p>
            <a:pPr algn="just">
              <a:defRPr/>
            </a:pPr>
            <a:r>
              <a:rPr lang="en-US" sz="3200" dirty="0"/>
              <a:t>Apply Ethical Decision-Making Frameworks.</a:t>
            </a:r>
          </a:p>
          <a:p>
            <a:pPr algn="just">
              <a:defRPr/>
            </a:pPr>
            <a:r>
              <a:rPr lang="en-US" sz="3200" dirty="0"/>
              <a:t>Implement Ethical Practices in Professional Settings.</a:t>
            </a:r>
          </a:p>
          <a:p>
            <a:pPr algn="just">
              <a:defRPr/>
            </a:pPr>
            <a:endParaRPr lang="en-US" sz="3200" dirty="0"/>
          </a:p>
          <a:p>
            <a:pPr algn="just">
              <a:defRPr/>
            </a:pPr>
            <a:endParaRPr lang="en-GB" sz="3200" dirty="0"/>
          </a:p>
        </p:txBody>
      </p:sp>
      <p:sp>
        <p:nvSpPr>
          <p:cNvPr id="2" name="Rectangle 4">
            <a:extLst>
              <a:ext uri="{FF2B5EF4-FFF2-40B4-BE49-F238E27FC236}">
                <a16:creationId xmlns:a16="http://schemas.microsoft.com/office/drawing/2014/main" id="{00E2B85A-B195-9F42-DB6F-CE72D241B9A0}"/>
              </a:ext>
            </a:extLst>
          </p:cNvPr>
          <p:cNvSpPr>
            <a:spLocks noGrp="1" noChangeArrowheads="1"/>
          </p:cNvSpPr>
          <p:nvPr>
            <p:ph type="title"/>
          </p:nvPr>
        </p:nvSpPr>
        <p:spPr>
          <a:xfrm>
            <a:off x="457200" y="228600"/>
            <a:ext cx="8229600" cy="1143000"/>
          </a:xfrm>
        </p:spPr>
        <p:txBody>
          <a:bodyPr/>
          <a:lstStyle/>
          <a:p>
            <a:pPr eaLnBrk="1" hangingPunct="1"/>
            <a:r>
              <a:rPr lang="en-US" altLang="en-US" sz="3600" b="1" dirty="0"/>
              <a:t>Learning Outcomes </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47D152-076D-C20A-C890-5D60EFD4BB3C}"/>
            </a:ext>
          </a:extLst>
        </p:cNvPr>
        <p:cNvGrpSpPr/>
        <p:nvPr/>
      </p:nvGrpSpPr>
      <p:grpSpPr>
        <a:xfrm>
          <a:off x="0" y="0"/>
          <a:ext cx="0" cy="0"/>
          <a:chOff x="0" y="0"/>
          <a:chExt cx="0" cy="0"/>
        </a:xfrm>
      </p:grpSpPr>
      <p:sp>
        <p:nvSpPr>
          <p:cNvPr id="10242" name="Rectangle 4">
            <a:extLst>
              <a:ext uri="{FF2B5EF4-FFF2-40B4-BE49-F238E27FC236}">
                <a16:creationId xmlns:a16="http://schemas.microsoft.com/office/drawing/2014/main" id="{BB91B59B-4344-7217-1BBD-3D6A01EAB113}"/>
              </a:ext>
            </a:extLst>
          </p:cNvPr>
          <p:cNvSpPr>
            <a:spLocks noGrp="1" noChangeArrowheads="1"/>
          </p:cNvSpPr>
          <p:nvPr>
            <p:ph type="title"/>
          </p:nvPr>
        </p:nvSpPr>
        <p:spPr>
          <a:xfrm>
            <a:off x="457200" y="228600"/>
            <a:ext cx="8534400" cy="1143000"/>
          </a:xfrm>
        </p:spPr>
        <p:txBody>
          <a:bodyPr/>
          <a:lstStyle/>
          <a:p>
            <a:pPr algn="just" eaLnBrk="1" hangingPunct="1"/>
            <a:r>
              <a:rPr lang="en-US" altLang="en-US" sz="3600" b="1" dirty="0"/>
              <a:t>Implementation of the Ethical Decision-Making Framework</a:t>
            </a:r>
          </a:p>
        </p:txBody>
      </p:sp>
      <p:sp>
        <p:nvSpPr>
          <p:cNvPr id="3" name="Rectangle 7">
            <a:extLst>
              <a:ext uri="{FF2B5EF4-FFF2-40B4-BE49-F238E27FC236}">
                <a16:creationId xmlns:a16="http://schemas.microsoft.com/office/drawing/2014/main" id="{749C5697-4205-5360-7D2E-FBFA8218E1F1}"/>
              </a:ext>
            </a:extLst>
          </p:cNvPr>
          <p:cNvSpPr txBox="1">
            <a:spLocks noChangeArrowheads="1"/>
          </p:cNvSpPr>
          <p:nvPr/>
        </p:nvSpPr>
        <p:spPr bwMode="auto">
          <a:xfrm>
            <a:off x="609600" y="1600200"/>
            <a:ext cx="8382000" cy="502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84138" tIns="42863" rIns="84138" bIns="42863"/>
          <a:lstStyle>
            <a:lvl1pPr marL="342900" indent="-342900" defTabSz="776288" eaLnBrk="0" hangingPunct="0">
              <a:defRPr>
                <a:solidFill>
                  <a:schemeClr val="tx1"/>
                </a:solidFill>
                <a:latin typeface="Arial" pitchFamily="34" charset="0"/>
              </a:defRPr>
            </a:lvl1pPr>
            <a:lvl2pPr marL="742950" indent="-285750" defTabSz="776288" eaLnBrk="0" hangingPunct="0">
              <a:defRPr>
                <a:solidFill>
                  <a:schemeClr val="tx1"/>
                </a:solidFill>
                <a:latin typeface="Arial" pitchFamily="34" charset="0"/>
              </a:defRPr>
            </a:lvl2pPr>
            <a:lvl3pPr marL="1143000" indent="-228600" defTabSz="776288" eaLnBrk="0" hangingPunct="0">
              <a:defRPr>
                <a:solidFill>
                  <a:schemeClr val="tx1"/>
                </a:solidFill>
                <a:latin typeface="Arial" pitchFamily="34" charset="0"/>
              </a:defRPr>
            </a:lvl3pPr>
            <a:lvl4pPr marL="1600200" indent="-228600" defTabSz="776288" eaLnBrk="0" hangingPunct="0">
              <a:defRPr>
                <a:solidFill>
                  <a:schemeClr val="tx1"/>
                </a:solidFill>
                <a:latin typeface="Arial" pitchFamily="34" charset="0"/>
              </a:defRPr>
            </a:lvl4pPr>
            <a:lvl5pPr marL="2057400" indent="-228600" defTabSz="776288" eaLnBrk="0" hangingPunct="0">
              <a:defRPr>
                <a:solidFill>
                  <a:schemeClr val="tx1"/>
                </a:solidFill>
                <a:latin typeface="Arial" pitchFamily="34" charset="0"/>
              </a:defRPr>
            </a:lvl5pPr>
            <a:lvl6pPr marL="2514600" indent="-228600" defTabSz="776288" eaLnBrk="0" fontAlgn="base" hangingPunct="0">
              <a:spcBef>
                <a:spcPct val="0"/>
              </a:spcBef>
              <a:spcAft>
                <a:spcPct val="0"/>
              </a:spcAft>
              <a:defRPr>
                <a:solidFill>
                  <a:schemeClr val="tx1"/>
                </a:solidFill>
                <a:latin typeface="Arial" pitchFamily="34" charset="0"/>
              </a:defRPr>
            </a:lvl6pPr>
            <a:lvl7pPr marL="2971800" indent="-228600" defTabSz="776288" eaLnBrk="0" fontAlgn="base" hangingPunct="0">
              <a:spcBef>
                <a:spcPct val="0"/>
              </a:spcBef>
              <a:spcAft>
                <a:spcPct val="0"/>
              </a:spcAft>
              <a:defRPr>
                <a:solidFill>
                  <a:schemeClr val="tx1"/>
                </a:solidFill>
                <a:latin typeface="Arial" pitchFamily="34" charset="0"/>
              </a:defRPr>
            </a:lvl7pPr>
            <a:lvl8pPr marL="3429000" indent="-228600" defTabSz="776288" eaLnBrk="0" fontAlgn="base" hangingPunct="0">
              <a:spcBef>
                <a:spcPct val="0"/>
              </a:spcBef>
              <a:spcAft>
                <a:spcPct val="0"/>
              </a:spcAft>
              <a:defRPr>
                <a:solidFill>
                  <a:schemeClr val="tx1"/>
                </a:solidFill>
                <a:latin typeface="Arial" pitchFamily="34" charset="0"/>
              </a:defRPr>
            </a:lvl8pPr>
            <a:lvl9pPr marL="3886200" indent="-228600" defTabSz="776288" eaLnBrk="0" fontAlgn="base" hangingPunct="0">
              <a:spcBef>
                <a:spcPct val="0"/>
              </a:spcBef>
              <a:spcAft>
                <a:spcPct val="0"/>
              </a:spcAft>
              <a:defRPr>
                <a:solidFill>
                  <a:schemeClr val="tx1"/>
                </a:solidFill>
                <a:latin typeface="Arial" pitchFamily="34" charset="0"/>
              </a:defRPr>
            </a:lvl9pPr>
          </a:lstStyle>
          <a:p>
            <a:pPr marL="457200" indent="-457200" algn="just">
              <a:buClr>
                <a:srgbClr val="0070C0"/>
              </a:buClr>
              <a:buFont typeface="Wingdings" panose="05000000000000000000" pitchFamily="2" charset="2"/>
              <a:buChar char="v"/>
            </a:pPr>
            <a:r>
              <a:rPr lang="en-US" sz="3200" b="1" dirty="0">
                <a:latin typeface="+mj-lt"/>
              </a:rPr>
              <a:t>Continuous Monitoring and Evaluation:</a:t>
            </a:r>
          </a:p>
          <a:p>
            <a:pPr marL="457200" indent="-457200" algn="just">
              <a:buClr>
                <a:schemeClr val="accent1"/>
              </a:buClr>
              <a:buFont typeface="Arial" panose="020B0604020202020204" pitchFamily="34" charset="0"/>
              <a:buChar char="•"/>
            </a:pPr>
            <a:r>
              <a:rPr lang="en-US" sz="3200" dirty="0">
                <a:latin typeface="+mj-lt"/>
              </a:rPr>
              <a:t>Implement mechanisms for monitoring and evaluating decisions to ensure they align with the organization’s ethical standards.</a:t>
            </a:r>
          </a:p>
          <a:p>
            <a:pPr marL="457200" indent="-457200" algn="just">
              <a:buClr>
                <a:schemeClr val="accent1"/>
              </a:buClr>
              <a:buFont typeface="Arial" panose="020B0604020202020204" pitchFamily="34" charset="0"/>
              <a:buChar char="•"/>
            </a:pPr>
            <a:endParaRPr lang="en-US" sz="3200" dirty="0">
              <a:latin typeface="+mj-lt"/>
            </a:endParaRPr>
          </a:p>
          <a:p>
            <a:pPr marL="457200" indent="-457200" algn="just">
              <a:buClr>
                <a:schemeClr val="accent1"/>
              </a:buClr>
              <a:buFont typeface="Arial" panose="020B0604020202020204" pitchFamily="34" charset="0"/>
              <a:buChar char="•"/>
            </a:pPr>
            <a:r>
              <a:rPr lang="en-US" sz="3200" dirty="0">
                <a:latin typeface="+mj-lt"/>
              </a:rPr>
              <a:t>Use feedback and outcomes from past decisions to refine and improve the ethical decision-making process</a:t>
            </a:r>
          </a:p>
        </p:txBody>
      </p:sp>
    </p:spTree>
    <p:extLst>
      <p:ext uri="{BB962C8B-B14F-4D97-AF65-F5344CB8AC3E}">
        <p14:creationId xmlns:p14="http://schemas.microsoft.com/office/powerpoint/2010/main" val="420330821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47D152-076D-C20A-C890-5D60EFD4BB3C}"/>
            </a:ext>
          </a:extLst>
        </p:cNvPr>
        <p:cNvGrpSpPr/>
        <p:nvPr/>
      </p:nvGrpSpPr>
      <p:grpSpPr>
        <a:xfrm>
          <a:off x="0" y="0"/>
          <a:ext cx="0" cy="0"/>
          <a:chOff x="0" y="0"/>
          <a:chExt cx="0" cy="0"/>
        </a:xfrm>
      </p:grpSpPr>
      <p:sp>
        <p:nvSpPr>
          <p:cNvPr id="10242" name="Rectangle 4">
            <a:extLst>
              <a:ext uri="{FF2B5EF4-FFF2-40B4-BE49-F238E27FC236}">
                <a16:creationId xmlns:a16="http://schemas.microsoft.com/office/drawing/2014/main" id="{BB91B59B-4344-7217-1BBD-3D6A01EAB113}"/>
              </a:ext>
            </a:extLst>
          </p:cNvPr>
          <p:cNvSpPr>
            <a:spLocks noGrp="1" noChangeArrowheads="1"/>
          </p:cNvSpPr>
          <p:nvPr>
            <p:ph type="title"/>
          </p:nvPr>
        </p:nvSpPr>
        <p:spPr>
          <a:xfrm>
            <a:off x="457200" y="228600"/>
            <a:ext cx="8534400" cy="1143000"/>
          </a:xfrm>
        </p:spPr>
        <p:txBody>
          <a:bodyPr/>
          <a:lstStyle/>
          <a:p>
            <a:pPr algn="just" eaLnBrk="1" hangingPunct="1"/>
            <a:r>
              <a:rPr lang="en-US" altLang="en-US" sz="3600" b="1" dirty="0"/>
              <a:t>Implementation of the Ethical Decision-Making Framework</a:t>
            </a:r>
          </a:p>
        </p:txBody>
      </p:sp>
      <p:sp>
        <p:nvSpPr>
          <p:cNvPr id="3" name="Rectangle 7">
            <a:extLst>
              <a:ext uri="{FF2B5EF4-FFF2-40B4-BE49-F238E27FC236}">
                <a16:creationId xmlns:a16="http://schemas.microsoft.com/office/drawing/2014/main" id="{749C5697-4205-5360-7D2E-FBFA8218E1F1}"/>
              </a:ext>
            </a:extLst>
          </p:cNvPr>
          <p:cNvSpPr txBox="1">
            <a:spLocks noChangeArrowheads="1"/>
          </p:cNvSpPr>
          <p:nvPr/>
        </p:nvSpPr>
        <p:spPr bwMode="auto">
          <a:xfrm>
            <a:off x="609600" y="1600200"/>
            <a:ext cx="8382000" cy="502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84138" tIns="42863" rIns="84138" bIns="42863"/>
          <a:lstStyle>
            <a:lvl1pPr marL="342900" indent="-342900" defTabSz="776288" eaLnBrk="0" hangingPunct="0">
              <a:defRPr>
                <a:solidFill>
                  <a:schemeClr val="tx1"/>
                </a:solidFill>
                <a:latin typeface="Arial" pitchFamily="34" charset="0"/>
              </a:defRPr>
            </a:lvl1pPr>
            <a:lvl2pPr marL="742950" indent="-285750" defTabSz="776288" eaLnBrk="0" hangingPunct="0">
              <a:defRPr>
                <a:solidFill>
                  <a:schemeClr val="tx1"/>
                </a:solidFill>
                <a:latin typeface="Arial" pitchFamily="34" charset="0"/>
              </a:defRPr>
            </a:lvl2pPr>
            <a:lvl3pPr marL="1143000" indent="-228600" defTabSz="776288" eaLnBrk="0" hangingPunct="0">
              <a:defRPr>
                <a:solidFill>
                  <a:schemeClr val="tx1"/>
                </a:solidFill>
                <a:latin typeface="Arial" pitchFamily="34" charset="0"/>
              </a:defRPr>
            </a:lvl3pPr>
            <a:lvl4pPr marL="1600200" indent="-228600" defTabSz="776288" eaLnBrk="0" hangingPunct="0">
              <a:defRPr>
                <a:solidFill>
                  <a:schemeClr val="tx1"/>
                </a:solidFill>
                <a:latin typeface="Arial" pitchFamily="34" charset="0"/>
              </a:defRPr>
            </a:lvl4pPr>
            <a:lvl5pPr marL="2057400" indent="-228600" defTabSz="776288" eaLnBrk="0" hangingPunct="0">
              <a:defRPr>
                <a:solidFill>
                  <a:schemeClr val="tx1"/>
                </a:solidFill>
                <a:latin typeface="Arial" pitchFamily="34" charset="0"/>
              </a:defRPr>
            </a:lvl5pPr>
            <a:lvl6pPr marL="2514600" indent="-228600" defTabSz="776288" eaLnBrk="0" fontAlgn="base" hangingPunct="0">
              <a:spcBef>
                <a:spcPct val="0"/>
              </a:spcBef>
              <a:spcAft>
                <a:spcPct val="0"/>
              </a:spcAft>
              <a:defRPr>
                <a:solidFill>
                  <a:schemeClr val="tx1"/>
                </a:solidFill>
                <a:latin typeface="Arial" pitchFamily="34" charset="0"/>
              </a:defRPr>
            </a:lvl6pPr>
            <a:lvl7pPr marL="2971800" indent="-228600" defTabSz="776288" eaLnBrk="0" fontAlgn="base" hangingPunct="0">
              <a:spcBef>
                <a:spcPct val="0"/>
              </a:spcBef>
              <a:spcAft>
                <a:spcPct val="0"/>
              </a:spcAft>
              <a:defRPr>
                <a:solidFill>
                  <a:schemeClr val="tx1"/>
                </a:solidFill>
                <a:latin typeface="Arial" pitchFamily="34" charset="0"/>
              </a:defRPr>
            </a:lvl7pPr>
            <a:lvl8pPr marL="3429000" indent="-228600" defTabSz="776288" eaLnBrk="0" fontAlgn="base" hangingPunct="0">
              <a:spcBef>
                <a:spcPct val="0"/>
              </a:spcBef>
              <a:spcAft>
                <a:spcPct val="0"/>
              </a:spcAft>
              <a:defRPr>
                <a:solidFill>
                  <a:schemeClr val="tx1"/>
                </a:solidFill>
                <a:latin typeface="Arial" pitchFamily="34" charset="0"/>
              </a:defRPr>
            </a:lvl8pPr>
            <a:lvl9pPr marL="3886200" indent="-228600" defTabSz="776288" eaLnBrk="0" fontAlgn="base" hangingPunct="0">
              <a:spcBef>
                <a:spcPct val="0"/>
              </a:spcBef>
              <a:spcAft>
                <a:spcPct val="0"/>
              </a:spcAft>
              <a:defRPr>
                <a:solidFill>
                  <a:schemeClr val="tx1"/>
                </a:solidFill>
                <a:latin typeface="Arial" pitchFamily="34" charset="0"/>
              </a:defRPr>
            </a:lvl9pPr>
          </a:lstStyle>
          <a:p>
            <a:pPr marL="457200" indent="-457200" algn="just">
              <a:buClr>
                <a:srgbClr val="0070C0"/>
              </a:buClr>
              <a:buFont typeface="Wingdings" panose="05000000000000000000" pitchFamily="2" charset="2"/>
              <a:buChar char="v"/>
            </a:pPr>
            <a:r>
              <a:rPr lang="en-US" sz="3200" b="1" dirty="0">
                <a:latin typeface="+mj-lt"/>
              </a:rPr>
              <a:t>Guidance on Integrating Ethical Considerations:</a:t>
            </a:r>
          </a:p>
          <a:p>
            <a:pPr marL="457200" indent="-457200" algn="just">
              <a:buClr>
                <a:schemeClr val="accent1"/>
              </a:buClr>
              <a:buFont typeface="Arial" panose="020B0604020202020204" pitchFamily="34" charset="0"/>
              <a:buChar char="•"/>
            </a:pPr>
            <a:r>
              <a:rPr lang="en-US" sz="3200" b="1" dirty="0">
                <a:latin typeface="+mj-lt"/>
              </a:rPr>
              <a:t>Incorporate Ethics into the Core Values:</a:t>
            </a:r>
          </a:p>
          <a:p>
            <a:pPr marL="457200" indent="-457200" algn="just">
              <a:buClr>
                <a:schemeClr val="accent1"/>
              </a:buClr>
              <a:buFont typeface="Arial" panose="020B0604020202020204" pitchFamily="34" charset="0"/>
              <a:buChar char="•"/>
            </a:pPr>
            <a:r>
              <a:rPr lang="en-US" sz="3200" dirty="0">
                <a:latin typeface="+mj-lt"/>
              </a:rPr>
              <a:t>Define and communicate the organization's core ethical values clearly, making them an integral part of the corporate culture.</a:t>
            </a:r>
          </a:p>
          <a:p>
            <a:pPr marL="457200" indent="-457200" algn="just">
              <a:buClr>
                <a:schemeClr val="accent1"/>
              </a:buClr>
              <a:buFont typeface="Arial" panose="020B0604020202020204" pitchFamily="34" charset="0"/>
              <a:buChar char="•"/>
            </a:pPr>
            <a:endParaRPr lang="en-US" sz="3200" dirty="0">
              <a:latin typeface="+mj-lt"/>
            </a:endParaRPr>
          </a:p>
          <a:p>
            <a:pPr marL="457200" indent="-457200" algn="just">
              <a:buClr>
                <a:schemeClr val="accent1"/>
              </a:buClr>
              <a:buFont typeface="Arial" panose="020B0604020202020204" pitchFamily="34" charset="0"/>
              <a:buChar char="•"/>
            </a:pPr>
            <a:r>
              <a:rPr lang="en-US" sz="3200" dirty="0">
                <a:latin typeface="+mj-lt"/>
              </a:rPr>
              <a:t>Align business objectives with these ethical values to ensure consistent decision-making across the organization.</a:t>
            </a:r>
          </a:p>
        </p:txBody>
      </p:sp>
    </p:spTree>
    <p:extLst>
      <p:ext uri="{BB962C8B-B14F-4D97-AF65-F5344CB8AC3E}">
        <p14:creationId xmlns:p14="http://schemas.microsoft.com/office/powerpoint/2010/main" val="489452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47D152-076D-C20A-C890-5D60EFD4BB3C}"/>
            </a:ext>
          </a:extLst>
        </p:cNvPr>
        <p:cNvGrpSpPr/>
        <p:nvPr/>
      </p:nvGrpSpPr>
      <p:grpSpPr>
        <a:xfrm>
          <a:off x="0" y="0"/>
          <a:ext cx="0" cy="0"/>
          <a:chOff x="0" y="0"/>
          <a:chExt cx="0" cy="0"/>
        </a:xfrm>
      </p:grpSpPr>
      <p:sp>
        <p:nvSpPr>
          <p:cNvPr id="10242" name="Rectangle 4">
            <a:extLst>
              <a:ext uri="{FF2B5EF4-FFF2-40B4-BE49-F238E27FC236}">
                <a16:creationId xmlns:a16="http://schemas.microsoft.com/office/drawing/2014/main" id="{BB91B59B-4344-7217-1BBD-3D6A01EAB113}"/>
              </a:ext>
            </a:extLst>
          </p:cNvPr>
          <p:cNvSpPr>
            <a:spLocks noGrp="1" noChangeArrowheads="1"/>
          </p:cNvSpPr>
          <p:nvPr>
            <p:ph type="title"/>
          </p:nvPr>
        </p:nvSpPr>
        <p:spPr>
          <a:xfrm>
            <a:off x="457200" y="228600"/>
            <a:ext cx="8534400" cy="1143000"/>
          </a:xfrm>
        </p:spPr>
        <p:txBody>
          <a:bodyPr/>
          <a:lstStyle/>
          <a:p>
            <a:pPr algn="just" eaLnBrk="1" hangingPunct="1"/>
            <a:r>
              <a:rPr lang="en-US" altLang="en-US" sz="3600" b="1" dirty="0"/>
              <a:t>Implementation of the Ethical Decision-Making Framework</a:t>
            </a:r>
          </a:p>
        </p:txBody>
      </p:sp>
      <p:sp>
        <p:nvSpPr>
          <p:cNvPr id="3" name="Rectangle 7">
            <a:extLst>
              <a:ext uri="{FF2B5EF4-FFF2-40B4-BE49-F238E27FC236}">
                <a16:creationId xmlns:a16="http://schemas.microsoft.com/office/drawing/2014/main" id="{749C5697-4205-5360-7D2E-FBFA8218E1F1}"/>
              </a:ext>
            </a:extLst>
          </p:cNvPr>
          <p:cNvSpPr txBox="1">
            <a:spLocks noChangeArrowheads="1"/>
          </p:cNvSpPr>
          <p:nvPr/>
        </p:nvSpPr>
        <p:spPr bwMode="auto">
          <a:xfrm>
            <a:off x="609600" y="1600200"/>
            <a:ext cx="8382000" cy="502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84138" tIns="42863" rIns="84138" bIns="42863"/>
          <a:lstStyle>
            <a:lvl1pPr marL="342900" indent="-342900" defTabSz="776288" eaLnBrk="0" hangingPunct="0">
              <a:defRPr>
                <a:solidFill>
                  <a:schemeClr val="tx1"/>
                </a:solidFill>
                <a:latin typeface="Arial" pitchFamily="34" charset="0"/>
              </a:defRPr>
            </a:lvl1pPr>
            <a:lvl2pPr marL="742950" indent="-285750" defTabSz="776288" eaLnBrk="0" hangingPunct="0">
              <a:defRPr>
                <a:solidFill>
                  <a:schemeClr val="tx1"/>
                </a:solidFill>
                <a:latin typeface="Arial" pitchFamily="34" charset="0"/>
              </a:defRPr>
            </a:lvl2pPr>
            <a:lvl3pPr marL="1143000" indent="-228600" defTabSz="776288" eaLnBrk="0" hangingPunct="0">
              <a:defRPr>
                <a:solidFill>
                  <a:schemeClr val="tx1"/>
                </a:solidFill>
                <a:latin typeface="Arial" pitchFamily="34" charset="0"/>
              </a:defRPr>
            </a:lvl3pPr>
            <a:lvl4pPr marL="1600200" indent="-228600" defTabSz="776288" eaLnBrk="0" hangingPunct="0">
              <a:defRPr>
                <a:solidFill>
                  <a:schemeClr val="tx1"/>
                </a:solidFill>
                <a:latin typeface="Arial" pitchFamily="34" charset="0"/>
              </a:defRPr>
            </a:lvl4pPr>
            <a:lvl5pPr marL="2057400" indent="-228600" defTabSz="776288" eaLnBrk="0" hangingPunct="0">
              <a:defRPr>
                <a:solidFill>
                  <a:schemeClr val="tx1"/>
                </a:solidFill>
                <a:latin typeface="Arial" pitchFamily="34" charset="0"/>
              </a:defRPr>
            </a:lvl5pPr>
            <a:lvl6pPr marL="2514600" indent="-228600" defTabSz="776288" eaLnBrk="0" fontAlgn="base" hangingPunct="0">
              <a:spcBef>
                <a:spcPct val="0"/>
              </a:spcBef>
              <a:spcAft>
                <a:spcPct val="0"/>
              </a:spcAft>
              <a:defRPr>
                <a:solidFill>
                  <a:schemeClr val="tx1"/>
                </a:solidFill>
                <a:latin typeface="Arial" pitchFamily="34" charset="0"/>
              </a:defRPr>
            </a:lvl6pPr>
            <a:lvl7pPr marL="2971800" indent="-228600" defTabSz="776288" eaLnBrk="0" fontAlgn="base" hangingPunct="0">
              <a:spcBef>
                <a:spcPct val="0"/>
              </a:spcBef>
              <a:spcAft>
                <a:spcPct val="0"/>
              </a:spcAft>
              <a:defRPr>
                <a:solidFill>
                  <a:schemeClr val="tx1"/>
                </a:solidFill>
                <a:latin typeface="Arial" pitchFamily="34" charset="0"/>
              </a:defRPr>
            </a:lvl7pPr>
            <a:lvl8pPr marL="3429000" indent="-228600" defTabSz="776288" eaLnBrk="0" fontAlgn="base" hangingPunct="0">
              <a:spcBef>
                <a:spcPct val="0"/>
              </a:spcBef>
              <a:spcAft>
                <a:spcPct val="0"/>
              </a:spcAft>
              <a:defRPr>
                <a:solidFill>
                  <a:schemeClr val="tx1"/>
                </a:solidFill>
                <a:latin typeface="Arial" pitchFamily="34" charset="0"/>
              </a:defRPr>
            </a:lvl8pPr>
            <a:lvl9pPr marL="3886200" indent="-228600" defTabSz="776288" eaLnBrk="0" fontAlgn="base" hangingPunct="0">
              <a:spcBef>
                <a:spcPct val="0"/>
              </a:spcBef>
              <a:spcAft>
                <a:spcPct val="0"/>
              </a:spcAft>
              <a:defRPr>
                <a:solidFill>
                  <a:schemeClr val="tx1"/>
                </a:solidFill>
                <a:latin typeface="Arial" pitchFamily="34" charset="0"/>
              </a:defRPr>
            </a:lvl9pPr>
          </a:lstStyle>
          <a:p>
            <a:pPr marL="457200" indent="-457200" algn="just">
              <a:buClr>
                <a:srgbClr val="0070C0"/>
              </a:buClr>
              <a:buFont typeface="Wingdings" panose="05000000000000000000" pitchFamily="2" charset="2"/>
              <a:buChar char="v"/>
            </a:pPr>
            <a:r>
              <a:rPr lang="en-US" sz="3200" b="1" dirty="0">
                <a:latin typeface="+mj-lt"/>
              </a:rPr>
              <a:t>Guidance on Integrating Ethical Considerations:</a:t>
            </a:r>
          </a:p>
          <a:p>
            <a:pPr marL="457200" indent="-457200" algn="just">
              <a:buClr>
                <a:schemeClr val="accent1"/>
              </a:buClr>
              <a:buFont typeface="Arial" panose="020B0604020202020204" pitchFamily="34" charset="0"/>
              <a:buChar char="•"/>
            </a:pPr>
            <a:r>
              <a:rPr lang="en-US" sz="3200" b="1" dirty="0">
                <a:latin typeface="+mj-lt"/>
              </a:rPr>
              <a:t>Encourage Ethical Leadership:</a:t>
            </a:r>
          </a:p>
          <a:p>
            <a:pPr marL="457200" indent="-457200" algn="just">
              <a:buClr>
                <a:schemeClr val="accent1"/>
              </a:buClr>
              <a:buFont typeface="Arial" panose="020B0604020202020204" pitchFamily="34" charset="0"/>
              <a:buChar char="•"/>
            </a:pPr>
            <a:r>
              <a:rPr lang="en-US" sz="3200" dirty="0">
                <a:latin typeface="+mj-lt"/>
              </a:rPr>
              <a:t>Leaders should model ethical behavior and decision-making, setting a standard for others to follow.</a:t>
            </a:r>
          </a:p>
          <a:p>
            <a:pPr marL="457200" indent="-457200" algn="just">
              <a:buClr>
                <a:schemeClr val="accent1"/>
              </a:buClr>
              <a:buFont typeface="Arial" panose="020B0604020202020204" pitchFamily="34" charset="0"/>
              <a:buChar char="•"/>
            </a:pPr>
            <a:r>
              <a:rPr lang="en-US" sz="3200" dirty="0">
                <a:latin typeface="+mj-lt"/>
              </a:rPr>
              <a:t>Encourage leaders to openly discuss ethical dilemmas and their decision-making processes to foster a culture of transparency and ethical awareness.</a:t>
            </a:r>
          </a:p>
        </p:txBody>
      </p:sp>
    </p:spTree>
    <p:extLst>
      <p:ext uri="{BB962C8B-B14F-4D97-AF65-F5344CB8AC3E}">
        <p14:creationId xmlns:p14="http://schemas.microsoft.com/office/powerpoint/2010/main" val="138205665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47D152-076D-C20A-C890-5D60EFD4BB3C}"/>
            </a:ext>
          </a:extLst>
        </p:cNvPr>
        <p:cNvGrpSpPr/>
        <p:nvPr/>
      </p:nvGrpSpPr>
      <p:grpSpPr>
        <a:xfrm>
          <a:off x="0" y="0"/>
          <a:ext cx="0" cy="0"/>
          <a:chOff x="0" y="0"/>
          <a:chExt cx="0" cy="0"/>
        </a:xfrm>
      </p:grpSpPr>
      <p:sp>
        <p:nvSpPr>
          <p:cNvPr id="10242" name="Rectangle 4">
            <a:extLst>
              <a:ext uri="{FF2B5EF4-FFF2-40B4-BE49-F238E27FC236}">
                <a16:creationId xmlns:a16="http://schemas.microsoft.com/office/drawing/2014/main" id="{BB91B59B-4344-7217-1BBD-3D6A01EAB113}"/>
              </a:ext>
            </a:extLst>
          </p:cNvPr>
          <p:cNvSpPr>
            <a:spLocks noGrp="1" noChangeArrowheads="1"/>
          </p:cNvSpPr>
          <p:nvPr>
            <p:ph type="title"/>
          </p:nvPr>
        </p:nvSpPr>
        <p:spPr>
          <a:xfrm>
            <a:off x="457200" y="228600"/>
            <a:ext cx="8534400" cy="1143000"/>
          </a:xfrm>
        </p:spPr>
        <p:txBody>
          <a:bodyPr/>
          <a:lstStyle/>
          <a:p>
            <a:pPr algn="just" eaLnBrk="1" hangingPunct="1"/>
            <a:r>
              <a:rPr lang="en-US" altLang="en-US" sz="3600" b="1" dirty="0"/>
              <a:t>Implementation of the Ethical Decision-Making Framework</a:t>
            </a:r>
          </a:p>
        </p:txBody>
      </p:sp>
      <p:sp>
        <p:nvSpPr>
          <p:cNvPr id="3" name="Rectangle 7">
            <a:extLst>
              <a:ext uri="{FF2B5EF4-FFF2-40B4-BE49-F238E27FC236}">
                <a16:creationId xmlns:a16="http://schemas.microsoft.com/office/drawing/2014/main" id="{749C5697-4205-5360-7D2E-FBFA8218E1F1}"/>
              </a:ext>
            </a:extLst>
          </p:cNvPr>
          <p:cNvSpPr txBox="1">
            <a:spLocks noChangeArrowheads="1"/>
          </p:cNvSpPr>
          <p:nvPr/>
        </p:nvSpPr>
        <p:spPr bwMode="auto">
          <a:xfrm>
            <a:off x="609600" y="1600200"/>
            <a:ext cx="8382000" cy="502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84138" tIns="42863" rIns="84138" bIns="42863"/>
          <a:lstStyle>
            <a:lvl1pPr marL="342900" indent="-342900" defTabSz="776288" eaLnBrk="0" hangingPunct="0">
              <a:defRPr>
                <a:solidFill>
                  <a:schemeClr val="tx1"/>
                </a:solidFill>
                <a:latin typeface="Arial" pitchFamily="34" charset="0"/>
              </a:defRPr>
            </a:lvl1pPr>
            <a:lvl2pPr marL="742950" indent="-285750" defTabSz="776288" eaLnBrk="0" hangingPunct="0">
              <a:defRPr>
                <a:solidFill>
                  <a:schemeClr val="tx1"/>
                </a:solidFill>
                <a:latin typeface="Arial" pitchFamily="34" charset="0"/>
              </a:defRPr>
            </a:lvl2pPr>
            <a:lvl3pPr marL="1143000" indent="-228600" defTabSz="776288" eaLnBrk="0" hangingPunct="0">
              <a:defRPr>
                <a:solidFill>
                  <a:schemeClr val="tx1"/>
                </a:solidFill>
                <a:latin typeface="Arial" pitchFamily="34" charset="0"/>
              </a:defRPr>
            </a:lvl3pPr>
            <a:lvl4pPr marL="1600200" indent="-228600" defTabSz="776288" eaLnBrk="0" hangingPunct="0">
              <a:defRPr>
                <a:solidFill>
                  <a:schemeClr val="tx1"/>
                </a:solidFill>
                <a:latin typeface="Arial" pitchFamily="34" charset="0"/>
              </a:defRPr>
            </a:lvl4pPr>
            <a:lvl5pPr marL="2057400" indent="-228600" defTabSz="776288" eaLnBrk="0" hangingPunct="0">
              <a:defRPr>
                <a:solidFill>
                  <a:schemeClr val="tx1"/>
                </a:solidFill>
                <a:latin typeface="Arial" pitchFamily="34" charset="0"/>
              </a:defRPr>
            </a:lvl5pPr>
            <a:lvl6pPr marL="2514600" indent="-228600" defTabSz="776288" eaLnBrk="0" fontAlgn="base" hangingPunct="0">
              <a:spcBef>
                <a:spcPct val="0"/>
              </a:spcBef>
              <a:spcAft>
                <a:spcPct val="0"/>
              </a:spcAft>
              <a:defRPr>
                <a:solidFill>
                  <a:schemeClr val="tx1"/>
                </a:solidFill>
                <a:latin typeface="Arial" pitchFamily="34" charset="0"/>
              </a:defRPr>
            </a:lvl6pPr>
            <a:lvl7pPr marL="2971800" indent="-228600" defTabSz="776288" eaLnBrk="0" fontAlgn="base" hangingPunct="0">
              <a:spcBef>
                <a:spcPct val="0"/>
              </a:spcBef>
              <a:spcAft>
                <a:spcPct val="0"/>
              </a:spcAft>
              <a:defRPr>
                <a:solidFill>
                  <a:schemeClr val="tx1"/>
                </a:solidFill>
                <a:latin typeface="Arial" pitchFamily="34" charset="0"/>
              </a:defRPr>
            </a:lvl7pPr>
            <a:lvl8pPr marL="3429000" indent="-228600" defTabSz="776288" eaLnBrk="0" fontAlgn="base" hangingPunct="0">
              <a:spcBef>
                <a:spcPct val="0"/>
              </a:spcBef>
              <a:spcAft>
                <a:spcPct val="0"/>
              </a:spcAft>
              <a:defRPr>
                <a:solidFill>
                  <a:schemeClr val="tx1"/>
                </a:solidFill>
                <a:latin typeface="Arial" pitchFamily="34" charset="0"/>
              </a:defRPr>
            </a:lvl8pPr>
            <a:lvl9pPr marL="3886200" indent="-228600" defTabSz="776288" eaLnBrk="0" fontAlgn="base" hangingPunct="0">
              <a:spcBef>
                <a:spcPct val="0"/>
              </a:spcBef>
              <a:spcAft>
                <a:spcPct val="0"/>
              </a:spcAft>
              <a:defRPr>
                <a:solidFill>
                  <a:schemeClr val="tx1"/>
                </a:solidFill>
                <a:latin typeface="Arial" pitchFamily="34" charset="0"/>
              </a:defRPr>
            </a:lvl9pPr>
          </a:lstStyle>
          <a:p>
            <a:pPr marL="457200" indent="-457200" algn="just">
              <a:buClr>
                <a:srgbClr val="0070C0"/>
              </a:buClr>
              <a:buFont typeface="Wingdings" panose="05000000000000000000" pitchFamily="2" charset="2"/>
              <a:buChar char="v"/>
            </a:pPr>
            <a:r>
              <a:rPr lang="en-US" sz="3200" b="1" dirty="0">
                <a:latin typeface="+mj-lt"/>
              </a:rPr>
              <a:t>Guidance on Integrating Ethical Considerations:</a:t>
            </a:r>
          </a:p>
          <a:p>
            <a:pPr marL="457200" indent="-457200" algn="just">
              <a:buClr>
                <a:schemeClr val="accent1"/>
              </a:buClr>
              <a:buFont typeface="Arial" panose="020B0604020202020204" pitchFamily="34" charset="0"/>
              <a:buChar char="•"/>
            </a:pPr>
            <a:r>
              <a:rPr lang="en-US" sz="3200" b="1" dirty="0">
                <a:latin typeface="+mj-lt"/>
              </a:rPr>
              <a:t>Regular Review and Adaptation:</a:t>
            </a:r>
          </a:p>
          <a:p>
            <a:pPr marL="457200" indent="-457200" algn="just">
              <a:buClr>
                <a:schemeClr val="accent1"/>
              </a:buClr>
              <a:buFont typeface="Arial" panose="020B0604020202020204" pitchFamily="34" charset="0"/>
              <a:buChar char="•"/>
            </a:pPr>
            <a:r>
              <a:rPr lang="en-US" sz="3200" dirty="0">
                <a:latin typeface="+mj-lt"/>
              </a:rPr>
              <a:t>Periodically review the ethical decision-making framework and its implementation to adapt to changing circumstances and lessons learned.</a:t>
            </a:r>
          </a:p>
          <a:p>
            <a:pPr marL="457200" indent="-457200" algn="just">
              <a:buClr>
                <a:schemeClr val="accent1"/>
              </a:buClr>
              <a:buFont typeface="Arial" panose="020B0604020202020204" pitchFamily="34" charset="0"/>
              <a:buChar char="•"/>
            </a:pPr>
            <a:r>
              <a:rPr lang="en-US" sz="3200" dirty="0">
                <a:latin typeface="+mj-lt"/>
              </a:rPr>
              <a:t>Engage with stakeholders, including employees, customers, and community members, to gain insights into the effectiveness of the framework and areas for improvement.</a:t>
            </a:r>
          </a:p>
          <a:p>
            <a:pPr marL="457200" indent="-457200" algn="just">
              <a:buClr>
                <a:schemeClr val="accent1"/>
              </a:buClr>
              <a:buFont typeface="Arial" panose="020B0604020202020204" pitchFamily="34" charset="0"/>
              <a:buChar char="•"/>
            </a:pPr>
            <a:endParaRPr lang="en-US" sz="3200" dirty="0">
              <a:latin typeface="+mj-lt"/>
            </a:endParaRPr>
          </a:p>
          <a:p>
            <a:pPr marL="457200" indent="-457200" algn="just">
              <a:buClr>
                <a:schemeClr val="accent1"/>
              </a:buClr>
              <a:buFont typeface="Arial" panose="020B0604020202020204" pitchFamily="34" charset="0"/>
              <a:buChar char="•"/>
            </a:pPr>
            <a:endParaRPr lang="en-US" sz="3200" dirty="0">
              <a:latin typeface="+mj-lt"/>
            </a:endParaRPr>
          </a:p>
        </p:txBody>
      </p:sp>
    </p:spTree>
    <p:extLst>
      <p:ext uri="{BB962C8B-B14F-4D97-AF65-F5344CB8AC3E}">
        <p14:creationId xmlns:p14="http://schemas.microsoft.com/office/powerpoint/2010/main" val="293949540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47D152-076D-C20A-C890-5D60EFD4BB3C}"/>
            </a:ext>
          </a:extLst>
        </p:cNvPr>
        <p:cNvGrpSpPr/>
        <p:nvPr/>
      </p:nvGrpSpPr>
      <p:grpSpPr>
        <a:xfrm>
          <a:off x="0" y="0"/>
          <a:ext cx="0" cy="0"/>
          <a:chOff x="0" y="0"/>
          <a:chExt cx="0" cy="0"/>
        </a:xfrm>
      </p:grpSpPr>
      <p:sp>
        <p:nvSpPr>
          <p:cNvPr id="10242" name="Rectangle 4">
            <a:extLst>
              <a:ext uri="{FF2B5EF4-FFF2-40B4-BE49-F238E27FC236}">
                <a16:creationId xmlns:a16="http://schemas.microsoft.com/office/drawing/2014/main" id="{BB91B59B-4344-7217-1BBD-3D6A01EAB113}"/>
              </a:ext>
            </a:extLst>
          </p:cNvPr>
          <p:cNvSpPr>
            <a:spLocks noGrp="1" noChangeArrowheads="1"/>
          </p:cNvSpPr>
          <p:nvPr>
            <p:ph type="title"/>
          </p:nvPr>
        </p:nvSpPr>
        <p:spPr>
          <a:xfrm>
            <a:off x="457200" y="228600"/>
            <a:ext cx="8534400" cy="1143000"/>
          </a:xfrm>
        </p:spPr>
        <p:txBody>
          <a:bodyPr/>
          <a:lstStyle/>
          <a:p>
            <a:pPr algn="ctr" eaLnBrk="1" hangingPunct="1"/>
            <a:r>
              <a:rPr lang="en-US" altLang="en-US" sz="3600" b="1" dirty="0"/>
              <a:t>Case Study - Microsoft's Trademark Dispute with Sky Drive</a:t>
            </a:r>
          </a:p>
        </p:txBody>
      </p:sp>
      <p:pic>
        <p:nvPicPr>
          <p:cNvPr id="4" name="Picture 3">
            <a:extLst>
              <a:ext uri="{FF2B5EF4-FFF2-40B4-BE49-F238E27FC236}">
                <a16:creationId xmlns:a16="http://schemas.microsoft.com/office/drawing/2014/main" id="{A438AD53-D20F-C0E9-B8E0-CB17715D34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 y="1617682"/>
            <a:ext cx="8382000" cy="5240318"/>
          </a:xfrm>
          <a:prstGeom prst="rect">
            <a:avLst/>
          </a:prstGeom>
        </p:spPr>
      </p:pic>
    </p:spTree>
    <p:extLst>
      <p:ext uri="{BB962C8B-B14F-4D97-AF65-F5344CB8AC3E}">
        <p14:creationId xmlns:p14="http://schemas.microsoft.com/office/powerpoint/2010/main" val="424260506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47D152-076D-C20A-C890-5D60EFD4BB3C}"/>
            </a:ext>
          </a:extLst>
        </p:cNvPr>
        <p:cNvGrpSpPr/>
        <p:nvPr/>
      </p:nvGrpSpPr>
      <p:grpSpPr>
        <a:xfrm>
          <a:off x="0" y="0"/>
          <a:ext cx="0" cy="0"/>
          <a:chOff x="0" y="0"/>
          <a:chExt cx="0" cy="0"/>
        </a:xfrm>
      </p:grpSpPr>
      <p:sp>
        <p:nvSpPr>
          <p:cNvPr id="10242" name="Rectangle 4">
            <a:extLst>
              <a:ext uri="{FF2B5EF4-FFF2-40B4-BE49-F238E27FC236}">
                <a16:creationId xmlns:a16="http://schemas.microsoft.com/office/drawing/2014/main" id="{BB91B59B-4344-7217-1BBD-3D6A01EAB113}"/>
              </a:ext>
            </a:extLst>
          </p:cNvPr>
          <p:cNvSpPr>
            <a:spLocks noGrp="1" noChangeArrowheads="1"/>
          </p:cNvSpPr>
          <p:nvPr>
            <p:ph type="title"/>
          </p:nvPr>
        </p:nvSpPr>
        <p:spPr>
          <a:xfrm>
            <a:off x="457200" y="228600"/>
            <a:ext cx="8534400" cy="1143000"/>
          </a:xfrm>
        </p:spPr>
        <p:txBody>
          <a:bodyPr/>
          <a:lstStyle/>
          <a:p>
            <a:pPr algn="just" eaLnBrk="1" hangingPunct="1"/>
            <a:r>
              <a:rPr lang="en-US" altLang="en-US" sz="3600" b="1" dirty="0"/>
              <a:t>Case Study - Microsoft's Trademark Dispute with Sky Drive</a:t>
            </a:r>
          </a:p>
        </p:txBody>
      </p:sp>
      <p:sp>
        <p:nvSpPr>
          <p:cNvPr id="3" name="Rectangle 7">
            <a:extLst>
              <a:ext uri="{FF2B5EF4-FFF2-40B4-BE49-F238E27FC236}">
                <a16:creationId xmlns:a16="http://schemas.microsoft.com/office/drawing/2014/main" id="{749C5697-4205-5360-7D2E-FBFA8218E1F1}"/>
              </a:ext>
            </a:extLst>
          </p:cNvPr>
          <p:cNvSpPr txBox="1">
            <a:spLocks noChangeArrowheads="1"/>
          </p:cNvSpPr>
          <p:nvPr/>
        </p:nvSpPr>
        <p:spPr bwMode="auto">
          <a:xfrm>
            <a:off x="609600" y="1600200"/>
            <a:ext cx="8382000" cy="502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84138" tIns="42863" rIns="84138" bIns="42863"/>
          <a:lstStyle>
            <a:lvl1pPr marL="342900" indent="-342900" defTabSz="776288" eaLnBrk="0" hangingPunct="0">
              <a:defRPr>
                <a:solidFill>
                  <a:schemeClr val="tx1"/>
                </a:solidFill>
                <a:latin typeface="Arial" pitchFamily="34" charset="0"/>
              </a:defRPr>
            </a:lvl1pPr>
            <a:lvl2pPr marL="742950" indent="-285750" defTabSz="776288" eaLnBrk="0" hangingPunct="0">
              <a:defRPr>
                <a:solidFill>
                  <a:schemeClr val="tx1"/>
                </a:solidFill>
                <a:latin typeface="Arial" pitchFamily="34" charset="0"/>
              </a:defRPr>
            </a:lvl2pPr>
            <a:lvl3pPr marL="1143000" indent="-228600" defTabSz="776288" eaLnBrk="0" hangingPunct="0">
              <a:defRPr>
                <a:solidFill>
                  <a:schemeClr val="tx1"/>
                </a:solidFill>
                <a:latin typeface="Arial" pitchFamily="34" charset="0"/>
              </a:defRPr>
            </a:lvl3pPr>
            <a:lvl4pPr marL="1600200" indent="-228600" defTabSz="776288" eaLnBrk="0" hangingPunct="0">
              <a:defRPr>
                <a:solidFill>
                  <a:schemeClr val="tx1"/>
                </a:solidFill>
                <a:latin typeface="Arial" pitchFamily="34" charset="0"/>
              </a:defRPr>
            </a:lvl4pPr>
            <a:lvl5pPr marL="2057400" indent="-228600" defTabSz="776288" eaLnBrk="0" hangingPunct="0">
              <a:defRPr>
                <a:solidFill>
                  <a:schemeClr val="tx1"/>
                </a:solidFill>
                <a:latin typeface="Arial" pitchFamily="34" charset="0"/>
              </a:defRPr>
            </a:lvl5pPr>
            <a:lvl6pPr marL="2514600" indent="-228600" defTabSz="776288" eaLnBrk="0" fontAlgn="base" hangingPunct="0">
              <a:spcBef>
                <a:spcPct val="0"/>
              </a:spcBef>
              <a:spcAft>
                <a:spcPct val="0"/>
              </a:spcAft>
              <a:defRPr>
                <a:solidFill>
                  <a:schemeClr val="tx1"/>
                </a:solidFill>
                <a:latin typeface="Arial" pitchFamily="34" charset="0"/>
              </a:defRPr>
            </a:lvl6pPr>
            <a:lvl7pPr marL="2971800" indent="-228600" defTabSz="776288" eaLnBrk="0" fontAlgn="base" hangingPunct="0">
              <a:spcBef>
                <a:spcPct val="0"/>
              </a:spcBef>
              <a:spcAft>
                <a:spcPct val="0"/>
              </a:spcAft>
              <a:defRPr>
                <a:solidFill>
                  <a:schemeClr val="tx1"/>
                </a:solidFill>
                <a:latin typeface="Arial" pitchFamily="34" charset="0"/>
              </a:defRPr>
            </a:lvl7pPr>
            <a:lvl8pPr marL="3429000" indent="-228600" defTabSz="776288" eaLnBrk="0" fontAlgn="base" hangingPunct="0">
              <a:spcBef>
                <a:spcPct val="0"/>
              </a:spcBef>
              <a:spcAft>
                <a:spcPct val="0"/>
              </a:spcAft>
              <a:defRPr>
                <a:solidFill>
                  <a:schemeClr val="tx1"/>
                </a:solidFill>
                <a:latin typeface="Arial" pitchFamily="34" charset="0"/>
              </a:defRPr>
            </a:lvl8pPr>
            <a:lvl9pPr marL="3886200" indent="-228600" defTabSz="776288" eaLnBrk="0" fontAlgn="base" hangingPunct="0">
              <a:spcBef>
                <a:spcPct val="0"/>
              </a:spcBef>
              <a:spcAft>
                <a:spcPct val="0"/>
              </a:spcAft>
              <a:defRPr>
                <a:solidFill>
                  <a:schemeClr val="tx1"/>
                </a:solidFill>
                <a:latin typeface="Arial" pitchFamily="34" charset="0"/>
              </a:defRPr>
            </a:lvl9pPr>
          </a:lstStyle>
          <a:p>
            <a:pPr marL="457200" indent="-457200" algn="just">
              <a:buClr>
                <a:srgbClr val="0070C0"/>
              </a:buClr>
              <a:buFont typeface="Wingdings" panose="05000000000000000000" pitchFamily="2" charset="2"/>
              <a:buChar char="v"/>
            </a:pPr>
            <a:r>
              <a:rPr lang="en-US" sz="3200" b="1" dirty="0">
                <a:latin typeface="+mj-lt"/>
              </a:rPr>
              <a:t>Background:</a:t>
            </a:r>
          </a:p>
          <a:p>
            <a:pPr marL="457200" indent="-457200" algn="just">
              <a:buClr>
                <a:schemeClr val="accent1"/>
              </a:buClr>
              <a:buFont typeface="Arial" panose="020B0604020202020204" pitchFamily="34" charset="0"/>
              <a:buChar char="•"/>
            </a:pPr>
            <a:r>
              <a:rPr lang="en-US" sz="3200" dirty="0">
                <a:latin typeface="+mj-lt"/>
              </a:rPr>
              <a:t>Microsoft, a global technology leader, faced a trademark infringement lawsuit from British Sky Broadcasting Group (BSkyB) over the name of its cloud storage service, initially branded as “SkyDrive.” BSkyB, a major British broadcasting company, argued that Microsoft’s use of “SkyDrive” infringed on its “Sky” trademark, leading to potential confusion among customers.</a:t>
            </a:r>
          </a:p>
          <a:p>
            <a:pPr marL="457200" indent="-457200" algn="just">
              <a:buClr>
                <a:schemeClr val="accent1"/>
              </a:buClr>
              <a:buFont typeface="Arial" panose="020B0604020202020204" pitchFamily="34" charset="0"/>
              <a:buChar char="•"/>
            </a:pPr>
            <a:endParaRPr lang="en-US" sz="3200" dirty="0">
              <a:latin typeface="+mj-lt"/>
            </a:endParaRPr>
          </a:p>
          <a:p>
            <a:pPr marL="457200" indent="-457200" algn="just">
              <a:buClr>
                <a:schemeClr val="accent1"/>
              </a:buClr>
              <a:buFont typeface="Arial" panose="020B0604020202020204" pitchFamily="34" charset="0"/>
              <a:buChar char="•"/>
            </a:pPr>
            <a:endParaRPr lang="en-US" sz="3200" dirty="0">
              <a:latin typeface="+mj-lt"/>
            </a:endParaRPr>
          </a:p>
        </p:txBody>
      </p:sp>
    </p:spTree>
    <p:extLst>
      <p:ext uri="{BB962C8B-B14F-4D97-AF65-F5344CB8AC3E}">
        <p14:creationId xmlns:p14="http://schemas.microsoft.com/office/powerpoint/2010/main" val="191144294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47D152-076D-C20A-C890-5D60EFD4BB3C}"/>
            </a:ext>
          </a:extLst>
        </p:cNvPr>
        <p:cNvGrpSpPr/>
        <p:nvPr/>
      </p:nvGrpSpPr>
      <p:grpSpPr>
        <a:xfrm>
          <a:off x="0" y="0"/>
          <a:ext cx="0" cy="0"/>
          <a:chOff x="0" y="0"/>
          <a:chExt cx="0" cy="0"/>
        </a:xfrm>
      </p:grpSpPr>
      <p:sp>
        <p:nvSpPr>
          <p:cNvPr id="10242" name="Rectangle 4">
            <a:extLst>
              <a:ext uri="{FF2B5EF4-FFF2-40B4-BE49-F238E27FC236}">
                <a16:creationId xmlns:a16="http://schemas.microsoft.com/office/drawing/2014/main" id="{BB91B59B-4344-7217-1BBD-3D6A01EAB113}"/>
              </a:ext>
            </a:extLst>
          </p:cNvPr>
          <p:cNvSpPr>
            <a:spLocks noGrp="1" noChangeArrowheads="1"/>
          </p:cNvSpPr>
          <p:nvPr>
            <p:ph type="title"/>
          </p:nvPr>
        </p:nvSpPr>
        <p:spPr>
          <a:xfrm>
            <a:off x="457200" y="228600"/>
            <a:ext cx="8534400" cy="1143000"/>
          </a:xfrm>
        </p:spPr>
        <p:txBody>
          <a:bodyPr/>
          <a:lstStyle/>
          <a:p>
            <a:pPr algn="just" eaLnBrk="1" hangingPunct="1"/>
            <a:r>
              <a:rPr lang="en-US" altLang="en-US" sz="3600" b="1" dirty="0"/>
              <a:t>Case Study - Microsoft's Trademark Dispute with Sky Drive</a:t>
            </a:r>
          </a:p>
        </p:txBody>
      </p:sp>
      <p:sp>
        <p:nvSpPr>
          <p:cNvPr id="3" name="Rectangle 7">
            <a:extLst>
              <a:ext uri="{FF2B5EF4-FFF2-40B4-BE49-F238E27FC236}">
                <a16:creationId xmlns:a16="http://schemas.microsoft.com/office/drawing/2014/main" id="{749C5697-4205-5360-7D2E-FBFA8218E1F1}"/>
              </a:ext>
            </a:extLst>
          </p:cNvPr>
          <p:cNvSpPr txBox="1">
            <a:spLocks noChangeArrowheads="1"/>
          </p:cNvSpPr>
          <p:nvPr/>
        </p:nvSpPr>
        <p:spPr bwMode="auto">
          <a:xfrm>
            <a:off x="609600" y="1600200"/>
            <a:ext cx="8382000" cy="502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84138" tIns="42863" rIns="84138" bIns="42863"/>
          <a:lstStyle>
            <a:lvl1pPr marL="342900" indent="-342900" defTabSz="776288" eaLnBrk="0" hangingPunct="0">
              <a:defRPr>
                <a:solidFill>
                  <a:schemeClr val="tx1"/>
                </a:solidFill>
                <a:latin typeface="Arial" pitchFamily="34" charset="0"/>
              </a:defRPr>
            </a:lvl1pPr>
            <a:lvl2pPr marL="742950" indent="-285750" defTabSz="776288" eaLnBrk="0" hangingPunct="0">
              <a:defRPr>
                <a:solidFill>
                  <a:schemeClr val="tx1"/>
                </a:solidFill>
                <a:latin typeface="Arial" pitchFamily="34" charset="0"/>
              </a:defRPr>
            </a:lvl2pPr>
            <a:lvl3pPr marL="1143000" indent="-228600" defTabSz="776288" eaLnBrk="0" hangingPunct="0">
              <a:defRPr>
                <a:solidFill>
                  <a:schemeClr val="tx1"/>
                </a:solidFill>
                <a:latin typeface="Arial" pitchFamily="34" charset="0"/>
              </a:defRPr>
            </a:lvl3pPr>
            <a:lvl4pPr marL="1600200" indent="-228600" defTabSz="776288" eaLnBrk="0" hangingPunct="0">
              <a:defRPr>
                <a:solidFill>
                  <a:schemeClr val="tx1"/>
                </a:solidFill>
                <a:latin typeface="Arial" pitchFamily="34" charset="0"/>
              </a:defRPr>
            </a:lvl4pPr>
            <a:lvl5pPr marL="2057400" indent="-228600" defTabSz="776288" eaLnBrk="0" hangingPunct="0">
              <a:defRPr>
                <a:solidFill>
                  <a:schemeClr val="tx1"/>
                </a:solidFill>
                <a:latin typeface="Arial" pitchFamily="34" charset="0"/>
              </a:defRPr>
            </a:lvl5pPr>
            <a:lvl6pPr marL="2514600" indent="-228600" defTabSz="776288" eaLnBrk="0" fontAlgn="base" hangingPunct="0">
              <a:spcBef>
                <a:spcPct val="0"/>
              </a:spcBef>
              <a:spcAft>
                <a:spcPct val="0"/>
              </a:spcAft>
              <a:defRPr>
                <a:solidFill>
                  <a:schemeClr val="tx1"/>
                </a:solidFill>
                <a:latin typeface="Arial" pitchFamily="34" charset="0"/>
              </a:defRPr>
            </a:lvl6pPr>
            <a:lvl7pPr marL="2971800" indent="-228600" defTabSz="776288" eaLnBrk="0" fontAlgn="base" hangingPunct="0">
              <a:spcBef>
                <a:spcPct val="0"/>
              </a:spcBef>
              <a:spcAft>
                <a:spcPct val="0"/>
              </a:spcAft>
              <a:defRPr>
                <a:solidFill>
                  <a:schemeClr val="tx1"/>
                </a:solidFill>
                <a:latin typeface="Arial" pitchFamily="34" charset="0"/>
              </a:defRPr>
            </a:lvl7pPr>
            <a:lvl8pPr marL="3429000" indent="-228600" defTabSz="776288" eaLnBrk="0" fontAlgn="base" hangingPunct="0">
              <a:spcBef>
                <a:spcPct val="0"/>
              </a:spcBef>
              <a:spcAft>
                <a:spcPct val="0"/>
              </a:spcAft>
              <a:defRPr>
                <a:solidFill>
                  <a:schemeClr val="tx1"/>
                </a:solidFill>
                <a:latin typeface="Arial" pitchFamily="34" charset="0"/>
              </a:defRPr>
            </a:lvl8pPr>
            <a:lvl9pPr marL="3886200" indent="-228600" defTabSz="776288" eaLnBrk="0" fontAlgn="base" hangingPunct="0">
              <a:spcBef>
                <a:spcPct val="0"/>
              </a:spcBef>
              <a:spcAft>
                <a:spcPct val="0"/>
              </a:spcAft>
              <a:defRPr>
                <a:solidFill>
                  <a:schemeClr val="tx1"/>
                </a:solidFill>
                <a:latin typeface="Arial" pitchFamily="34" charset="0"/>
              </a:defRPr>
            </a:lvl9pPr>
          </a:lstStyle>
          <a:p>
            <a:pPr marL="457200" indent="-457200" algn="just">
              <a:buClr>
                <a:srgbClr val="0070C0"/>
              </a:buClr>
              <a:buFont typeface="Wingdings" panose="05000000000000000000" pitchFamily="2" charset="2"/>
              <a:buChar char="v"/>
            </a:pPr>
            <a:r>
              <a:rPr lang="en-US" sz="3200" b="1" dirty="0">
                <a:latin typeface="+mj-lt"/>
              </a:rPr>
              <a:t>Issue:</a:t>
            </a:r>
          </a:p>
          <a:p>
            <a:pPr marL="457200" indent="-457200" algn="just">
              <a:buClr>
                <a:schemeClr val="accent1"/>
              </a:buClr>
              <a:buFont typeface="Arial" panose="020B0604020202020204" pitchFamily="34" charset="0"/>
              <a:buChar char="•"/>
            </a:pPr>
            <a:r>
              <a:rPr lang="en-US" sz="3200" dirty="0">
                <a:latin typeface="+mj-lt"/>
              </a:rPr>
              <a:t>The primary issue in this dispute was the likelihood of confusion between Microsoft's SkyDrive and BSkyB’s “Sky” trademark. BSkyB claimed that the similarity in names could lead customers to mistakenly associate SkyDrive with BSkyB’s services, which could dilute its brand identity and cause commercial losses.</a:t>
            </a:r>
          </a:p>
          <a:p>
            <a:pPr marL="457200" indent="-457200" algn="just">
              <a:buClr>
                <a:schemeClr val="accent1"/>
              </a:buClr>
              <a:buFont typeface="Arial" panose="020B0604020202020204" pitchFamily="34" charset="0"/>
              <a:buChar char="•"/>
            </a:pPr>
            <a:endParaRPr lang="en-US" sz="3200" dirty="0">
              <a:latin typeface="+mj-lt"/>
            </a:endParaRPr>
          </a:p>
        </p:txBody>
      </p:sp>
    </p:spTree>
    <p:extLst>
      <p:ext uri="{BB962C8B-B14F-4D97-AF65-F5344CB8AC3E}">
        <p14:creationId xmlns:p14="http://schemas.microsoft.com/office/powerpoint/2010/main" val="202436226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47D152-076D-C20A-C890-5D60EFD4BB3C}"/>
            </a:ext>
          </a:extLst>
        </p:cNvPr>
        <p:cNvGrpSpPr/>
        <p:nvPr/>
      </p:nvGrpSpPr>
      <p:grpSpPr>
        <a:xfrm>
          <a:off x="0" y="0"/>
          <a:ext cx="0" cy="0"/>
          <a:chOff x="0" y="0"/>
          <a:chExt cx="0" cy="0"/>
        </a:xfrm>
      </p:grpSpPr>
      <p:sp>
        <p:nvSpPr>
          <p:cNvPr id="10242" name="Rectangle 4">
            <a:extLst>
              <a:ext uri="{FF2B5EF4-FFF2-40B4-BE49-F238E27FC236}">
                <a16:creationId xmlns:a16="http://schemas.microsoft.com/office/drawing/2014/main" id="{BB91B59B-4344-7217-1BBD-3D6A01EAB113}"/>
              </a:ext>
            </a:extLst>
          </p:cNvPr>
          <p:cNvSpPr>
            <a:spLocks noGrp="1" noChangeArrowheads="1"/>
          </p:cNvSpPr>
          <p:nvPr>
            <p:ph type="title"/>
          </p:nvPr>
        </p:nvSpPr>
        <p:spPr>
          <a:xfrm>
            <a:off x="457200" y="228600"/>
            <a:ext cx="8534400" cy="1143000"/>
          </a:xfrm>
        </p:spPr>
        <p:txBody>
          <a:bodyPr/>
          <a:lstStyle/>
          <a:p>
            <a:pPr algn="just" eaLnBrk="1" hangingPunct="1"/>
            <a:r>
              <a:rPr lang="en-US" altLang="en-US" sz="3600" b="1" dirty="0"/>
              <a:t>Case Study - Microsoft's Trademark Dispute with Sky Drive</a:t>
            </a:r>
          </a:p>
        </p:txBody>
      </p:sp>
      <p:sp>
        <p:nvSpPr>
          <p:cNvPr id="3" name="Rectangle 7">
            <a:extLst>
              <a:ext uri="{FF2B5EF4-FFF2-40B4-BE49-F238E27FC236}">
                <a16:creationId xmlns:a16="http://schemas.microsoft.com/office/drawing/2014/main" id="{749C5697-4205-5360-7D2E-FBFA8218E1F1}"/>
              </a:ext>
            </a:extLst>
          </p:cNvPr>
          <p:cNvSpPr txBox="1">
            <a:spLocks noChangeArrowheads="1"/>
          </p:cNvSpPr>
          <p:nvPr/>
        </p:nvSpPr>
        <p:spPr bwMode="auto">
          <a:xfrm>
            <a:off x="609600" y="1600200"/>
            <a:ext cx="8382000" cy="502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84138" tIns="42863" rIns="84138" bIns="42863"/>
          <a:lstStyle>
            <a:lvl1pPr marL="342900" indent="-342900" defTabSz="776288" eaLnBrk="0" hangingPunct="0">
              <a:defRPr>
                <a:solidFill>
                  <a:schemeClr val="tx1"/>
                </a:solidFill>
                <a:latin typeface="Arial" pitchFamily="34" charset="0"/>
              </a:defRPr>
            </a:lvl1pPr>
            <a:lvl2pPr marL="742950" indent="-285750" defTabSz="776288" eaLnBrk="0" hangingPunct="0">
              <a:defRPr>
                <a:solidFill>
                  <a:schemeClr val="tx1"/>
                </a:solidFill>
                <a:latin typeface="Arial" pitchFamily="34" charset="0"/>
              </a:defRPr>
            </a:lvl2pPr>
            <a:lvl3pPr marL="1143000" indent="-228600" defTabSz="776288" eaLnBrk="0" hangingPunct="0">
              <a:defRPr>
                <a:solidFill>
                  <a:schemeClr val="tx1"/>
                </a:solidFill>
                <a:latin typeface="Arial" pitchFamily="34" charset="0"/>
              </a:defRPr>
            </a:lvl3pPr>
            <a:lvl4pPr marL="1600200" indent="-228600" defTabSz="776288" eaLnBrk="0" hangingPunct="0">
              <a:defRPr>
                <a:solidFill>
                  <a:schemeClr val="tx1"/>
                </a:solidFill>
                <a:latin typeface="Arial" pitchFamily="34" charset="0"/>
              </a:defRPr>
            </a:lvl4pPr>
            <a:lvl5pPr marL="2057400" indent="-228600" defTabSz="776288" eaLnBrk="0" hangingPunct="0">
              <a:defRPr>
                <a:solidFill>
                  <a:schemeClr val="tx1"/>
                </a:solidFill>
                <a:latin typeface="Arial" pitchFamily="34" charset="0"/>
              </a:defRPr>
            </a:lvl5pPr>
            <a:lvl6pPr marL="2514600" indent="-228600" defTabSz="776288" eaLnBrk="0" fontAlgn="base" hangingPunct="0">
              <a:spcBef>
                <a:spcPct val="0"/>
              </a:spcBef>
              <a:spcAft>
                <a:spcPct val="0"/>
              </a:spcAft>
              <a:defRPr>
                <a:solidFill>
                  <a:schemeClr val="tx1"/>
                </a:solidFill>
                <a:latin typeface="Arial" pitchFamily="34" charset="0"/>
              </a:defRPr>
            </a:lvl6pPr>
            <a:lvl7pPr marL="2971800" indent="-228600" defTabSz="776288" eaLnBrk="0" fontAlgn="base" hangingPunct="0">
              <a:spcBef>
                <a:spcPct val="0"/>
              </a:spcBef>
              <a:spcAft>
                <a:spcPct val="0"/>
              </a:spcAft>
              <a:defRPr>
                <a:solidFill>
                  <a:schemeClr val="tx1"/>
                </a:solidFill>
                <a:latin typeface="Arial" pitchFamily="34" charset="0"/>
              </a:defRPr>
            </a:lvl7pPr>
            <a:lvl8pPr marL="3429000" indent="-228600" defTabSz="776288" eaLnBrk="0" fontAlgn="base" hangingPunct="0">
              <a:spcBef>
                <a:spcPct val="0"/>
              </a:spcBef>
              <a:spcAft>
                <a:spcPct val="0"/>
              </a:spcAft>
              <a:defRPr>
                <a:solidFill>
                  <a:schemeClr val="tx1"/>
                </a:solidFill>
                <a:latin typeface="Arial" pitchFamily="34" charset="0"/>
              </a:defRPr>
            </a:lvl8pPr>
            <a:lvl9pPr marL="3886200" indent="-228600" defTabSz="776288" eaLnBrk="0" fontAlgn="base" hangingPunct="0">
              <a:spcBef>
                <a:spcPct val="0"/>
              </a:spcBef>
              <a:spcAft>
                <a:spcPct val="0"/>
              </a:spcAft>
              <a:defRPr>
                <a:solidFill>
                  <a:schemeClr val="tx1"/>
                </a:solidFill>
                <a:latin typeface="Arial" pitchFamily="34" charset="0"/>
              </a:defRPr>
            </a:lvl9pPr>
          </a:lstStyle>
          <a:p>
            <a:pPr marL="457200" indent="-457200" algn="just">
              <a:buClr>
                <a:srgbClr val="0070C0"/>
              </a:buClr>
              <a:buFont typeface="Wingdings" panose="05000000000000000000" pitchFamily="2" charset="2"/>
              <a:buChar char="v"/>
            </a:pPr>
            <a:r>
              <a:rPr lang="en-US" sz="3200" b="1" dirty="0">
                <a:latin typeface="+mj-lt"/>
              </a:rPr>
              <a:t>Legal Proceedings:</a:t>
            </a:r>
          </a:p>
          <a:p>
            <a:pPr marL="457200" indent="-457200" algn="just">
              <a:buClr>
                <a:schemeClr val="accent1"/>
              </a:buClr>
              <a:buFont typeface="Arial" panose="020B0604020202020204" pitchFamily="34" charset="0"/>
              <a:buChar char="•"/>
            </a:pPr>
            <a:r>
              <a:rPr lang="en-US" sz="3200" dirty="0">
                <a:latin typeface="+mj-lt"/>
              </a:rPr>
              <a:t>The case was brought before the High Court of Justice in England, where BSkyB successfully argued that the “SkyDrive” name infringed on its trademarks. The court ruled in favor of BSkyB, finding that there was a likelihood of confusion among the public between the two brands, particularly given that both companies operated in related technological and entertainment fields.</a:t>
            </a:r>
          </a:p>
          <a:p>
            <a:pPr marL="457200" indent="-457200" algn="just">
              <a:buClr>
                <a:schemeClr val="accent1"/>
              </a:buClr>
              <a:buFont typeface="Arial" panose="020B0604020202020204" pitchFamily="34" charset="0"/>
              <a:buChar char="•"/>
            </a:pPr>
            <a:endParaRPr lang="en-US" sz="3200" dirty="0">
              <a:latin typeface="+mj-lt"/>
            </a:endParaRPr>
          </a:p>
        </p:txBody>
      </p:sp>
    </p:spTree>
    <p:extLst>
      <p:ext uri="{BB962C8B-B14F-4D97-AF65-F5344CB8AC3E}">
        <p14:creationId xmlns:p14="http://schemas.microsoft.com/office/powerpoint/2010/main" val="128044922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47D152-076D-C20A-C890-5D60EFD4BB3C}"/>
            </a:ext>
          </a:extLst>
        </p:cNvPr>
        <p:cNvGrpSpPr/>
        <p:nvPr/>
      </p:nvGrpSpPr>
      <p:grpSpPr>
        <a:xfrm>
          <a:off x="0" y="0"/>
          <a:ext cx="0" cy="0"/>
          <a:chOff x="0" y="0"/>
          <a:chExt cx="0" cy="0"/>
        </a:xfrm>
      </p:grpSpPr>
      <p:sp>
        <p:nvSpPr>
          <p:cNvPr id="10242" name="Rectangle 4">
            <a:extLst>
              <a:ext uri="{FF2B5EF4-FFF2-40B4-BE49-F238E27FC236}">
                <a16:creationId xmlns:a16="http://schemas.microsoft.com/office/drawing/2014/main" id="{BB91B59B-4344-7217-1BBD-3D6A01EAB113}"/>
              </a:ext>
            </a:extLst>
          </p:cNvPr>
          <p:cNvSpPr>
            <a:spLocks noGrp="1" noChangeArrowheads="1"/>
          </p:cNvSpPr>
          <p:nvPr>
            <p:ph type="title"/>
          </p:nvPr>
        </p:nvSpPr>
        <p:spPr>
          <a:xfrm>
            <a:off x="457200" y="228600"/>
            <a:ext cx="8534400" cy="1143000"/>
          </a:xfrm>
        </p:spPr>
        <p:txBody>
          <a:bodyPr/>
          <a:lstStyle/>
          <a:p>
            <a:pPr algn="just" eaLnBrk="1" hangingPunct="1"/>
            <a:r>
              <a:rPr lang="en-US" altLang="en-US" sz="3600" b="1" dirty="0"/>
              <a:t>Case Study - Microsoft's Trademark Dispute with Sky Drive</a:t>
            </a:r>
          </a:p>
        </p:txBody>
      </p:sp>
      <p:sp>
        <p:nvSpPr>
          <p:cNvPr id="3" name="Rectangle 7">
            <a:extLst>
              <a:ext uri="{FF2B5EF4-FFF2-40B4-BE49-F238E27FC236}">
                <a16:creationId xmlns:a16="http://schemas.microsoft.com/office/drawing/2014/main" id="{749C5697-4205-5360-7D2E-FBFA8218E1F1}"/>
              </a:ext>
            </a:extLst>
          </p:cNvPr>
          <p:cNvSpPr txBox="1">
            <a:spLocks noChangeArrowheads="1"/>
          </p:cNvSpPr>
          <p:nvPr/>
        </p:nvSpPr>
        <p:spPr bwMode="auto">
          <a:xfrm>
            <a:off x="609600" y="1600200"/>
            <a:ext cx="8382000" cy="502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84138" tIns="42863" rIns="84138" bIns="42863"/>
          <a:lstStyle>
            <a:lvl1pPr marL="342900" indent="-342900" defTabSz="776288" eaLnBrk="0" hangingPunct="0">
              <a:defRPr>
                <a:solidFill>
                  <a:schemeClr val="tx1"/>
                </a:solidFill>
                <a:latin typeface="Arial" pitchFamily="34" charset="0"/>
              </a:defRPr>
            </a:lvl1pPr>
            <a:lvl2pPr marL="742950" indent="-285750" defTabSz="776288" eaLnBrk="0" hangingPunct="0">
              <a:defRPr>
                <a:solidFill>
                  <a:schemeClr val="tx1"/>
                </a:solidFill>
                <a:latin typeface="Arial" pitchFamily="34" charset="0"/>
              </a:defRPr>
            </a:lvl2pPr>
            <a:lvl3pPr marL="1143000" indent="-228600" defTabSz="776288" eaLnBrk="0" hangingPunct="0">
              <a:defRPr>
                <a:solidFill>
                  <a:schemeClr val="tx1"/>
                </a:solidFill>
                <a:latin typeface="Arial" pitchFamily="34" charset="0"/>
              </a:defRPr>
            </a:lvl3pPr>
            <a:lvl4pPr marL="1600200" indent="-228600" defTabSz="776288" eaLnBrk="0" hangingPunct="0">
              <a:defRPr>
                <a:solidFill>
                  <a:schemeClr val="tx1"/>
                </a:solidFill>
                <a:latin typeface="Arial" pitchFamily="34" charset="0"/>
              </a:defRPr>
            </a:lvl4pPr>
            <a:lvl5pPr marL="2057400" indent="-228600" defTabSz="776288" eaLnBrk="0" hangingPunct="0">
              <a:defRPr>
                <a:solidFill>
                  <a:schemeClr val="tx1"/>
                </a:solidFill>
                <a:latin typeface="Arial" pitchFamily="34" charset="0"/>
              </a:defRPr>
            </a:lvl5pPr>
            <a:lvl6pPr marL="2514600" indent="-228600" defTabSz="776288" eaLnBrk="0" fontAlgn="base" hangingPunct="0">
              <a:spcBef>
                <a:spcPct val="0"/>
              </a:spcBef>
              <a:spcAft>
                <a:spcPct val="0"/>
              </a:spcAft>
              <a:defRPr>
                <a:solidFill>
                  <a:schemeClr val="tx1"/>
                </a:solidFill>
                <a:latin typeface="Arial" pitchFamily="34" charset="0"/>
              </a:defRPr>
            </a:lvl6pPr>
            <a:lvl7pPr marL="2971800" indent="-228600" defTabSz="776288" eaLnBrk="0" fontAlgn="base" hangingPunct="0">
              <a:spcBef>
                <a:spcPct val="0"/>
              </a:spcBef>
              <a:spcAft>
                <a:spcPct val="0"/>
              </a:spcAft>
              <a:defRPr>
                <a:solidFill>
                  <a:schemeClr val="tx1"/>
                </a:solidFill>
                <a:latin typeface="Arial" pitchFamily="34" charset="0"/>
              </a:defRPr>
            </a:lvl7pPr>
            <a:lvl8pPr marL="3429000" indent="-228600" defTabSz="776288" eaLnBrk="0" fontAlgn="base" hangingPunct="0">
              <a:spcBef>
                <a:spcPct val="0"/>
              </a:spcBef>
              <a:spcAft>
                <a:spcPct val="0"/>
              </a:spcAft>
              <a:defRPr>
                <a:solidFill>
                  <a:schemeClr val="tx1"/>
                </a:solidFill>
                <a:latin typeface="Arial" pitchFamily="34" charset="0"/>
              </a:defRPr>
            </a:lvl8pPr>
            <a:lvl9pPr marL="3886200" indent="-228600" defTabSz="776288" eaLnBrk="0" fontAlgn="base" hangingPunct="0">
              <a:spcBef>
                <a:spcPct val="0"/>
              </a:spcBef>
              <a:spcAft>
                <a:spcPct val="0"/>
              </a:spcAft>
              <a:defRPr>
                <a:solidFill>
                  <a:schemeClr val="tx1"/>
                </a:solidFill>
                <a:latin typeface="Arial" pitchFamily="34" charset="0"/>
              </a:defRPr>
            </a:lvl9pPr>
          </a:lstStyle>
          <a:p>
            <a:pPr marL="457200" indent="-457200" algn="just">
              <a:buClr>
                <a:srgbClr val="0070C0"/>
              </a:buClr>
              <a:buFont typeface="Wingdings" panose="05000000000000000000" pitchFamily="2" charset="2"/>
              <a:buChar char="v"/>
            </a:pPr>
            <a:r>
              <a:rPr lang="en-US" sz="3200" b="1" dirty="0">
                <a:latin typeface="+mj-lt"/>
              </a:rPr>
              <a:t>Resolution:</a:t>
            </a:r>
          </a:p>
          <a:p>
            <a:pPr marL="457200" indent="-457200" algn="just">
              <a:buClr>
                <a:schemeClr val="accent1"/>
              </a:buClr>
              <a:buFont typeface="Arial" panose="020B0604020202020204" pitchFamily="34" charset="0"/>
              <a:buChar char="•"/>
            </a:pPr>
            <a:r>
              <a:rPr lang="en-US" sz="3200" dirty="0">
                <a:latin typeface="+mj-lt"/>
              </a:rPr>
              <a:t>After the court ruling, Microsoft initially considered appealing the decision but eventually reached a settlement with BSkyB. </a:t>
            </a:r>
          </a:p>
          <a:p>
            <a:pPr marL="457200" indent="-457200" algn="just">
              <a:buClr>
                <a:schemeClr val="accent1"/>
              </a:buClr>
              <a:buFont typeface="Arial" panose="020B0604020202020204" pitchFamily="34" charset="0"/>
              <a:buChar char="•"/>
            </a:pPr>
            <a:r>
              <a:rPr lang="en-US" sz="3200" dirty="0">
                <a:latin typeface="+mj-lt"/>
              </a:rPr>
              <a:t>As part of the agreement, Microsoft agreed to rename its cloud storage service and paid an undisclosed financial settlement to BSkyB. Subsequently, Microsoft rebranded SkyDrive to “OneDrive,” which remains the name of its cloud storage service to this day.</a:t>
            </a:r>
          </a:p>
          <a:p>
            <a:pPr marL="457200" indent="-457200" algn="just">
              <a:buClr>
                <a:schemeClr val="accent1"/>
              </a:buClr>
              <a:buFont typeface="Arial" panose="020B0604020202020204" pitchFamily="34" charset="0"/>
              <a:buChar char="•"/>
            </a:pPr>
            <a:endParaRPr lang="en-US" sz="3200" dirty="0">
              <a:latin typeface="+mj-lt"/>
            </a:endParaRPr>
          </a:p>
        </p:txBody>
      </p:sp>
    </p:spTree>
    <p:extLst>
      <p:ext uri="{BB962C8B-B14F-4D97-AF65-F5344CB8AC3E}">
        <p14:creationId xmlns:p14="http://schemas.microsoft.com/office/powerpoint/2010/main" val="383039372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47D152-076D-C20A-C890-5D60EFD4BB3C}"/>
            </a:ext>
          </a:extLst>
        </p:cNvPr>
        <p:cNvGrpSpPr/>
        <p:nvPr/>
      </p:nvGrpSpPr>
      <p:grpSpPr>
        <a:xfrm>
          <a:off x="0" y="0"/>
          <a:ext cx="0" cy="0"/>
          <a:chOff x="0" y="0"/>
          <a:chExt cx="0" cy="0"/>
        </a:xfrm>
      </p:grpSpPr>
      <p:sp>
        <p:nvSpPr>
          <p:cNvPr id="10242" name="Rectangle 4">
            <a:extLst>
              <a:ext uri="{FF2B5EF4-FFF2-40B4-BE49-F238E27FC236}">
                <a16:creationId xmlns:a16="http://schemas.microsoft.com/office/drawing/2014/main" id="{BB91B59B-4344-7217-1BBD-3D6A01EAB113}"/>
              </a:ext>
            </a:extLst>
          </p:cNvPr>
          <p:cNvSpPr>
            <a:spLocks noGrp="1" noChangeArrowheads="1"/>
          </p:cNvSpPr>
          <p:nvPr>
            <p:ph type="title"/>
          </p:nvPr>
        </p:nvSpPr>
        <p:spPr>
          <a:xfrm>
            <a:off x="457200" y="228600"/>
            <a:ext cx="8534400" cy="1143000"/>
          </a:xfrm>
        </p:spPr>
        <p:txBody>
          <a:bodyPr/>
          <a:lstStyle/>
          <a:p>
            <a:pPr algn="just" eaLnBrk="1" hangingPunct="1"/>
            <a:r>
              <a:rPr lang="en-US" altLang="en-US" sz="3600" b="1" dirty="0"/>
              <a:t>Case Study - Microsoft's Trademark Dispute with Sky Drive</a:t>
            </a:r>
          </a:p>
        </p:txBody>
      </p:sp>
      <p:sp>
        <p:nvSpPr>
          <p:cNvPr id="3" name="Rectangle 7">
            <a:extLst>
              <a:ext uri="{FF2B5EF4-FFF2-40B4-BE49-F238E27FC236}">
                <a16:creationId xmlns:a16="http://schemas.microsoft.com/office/drawing/2014/main" id="{749C5697-4205-5360-7D2E-FBFA8218E1F1}"/>
              </a:ext>
            </a:extLst>
          </p:cNvPr>
          <p:cNvSpPr txBox="1">
            <a:spLocks noChangeArrowheads="1"/>
          </p:cNvSpPr>
          <p:nvPr/>
        </p:nvSpPr>
        <p:spPr bwMode="auto">
          <a:xfrm>
            <a:off x="609600" y="1600200"/>
            <a:ext cx="8382000" cy="502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84138" tIns="42863" rIns="84138" bIns="42863"/>
          <a:lstStyle>
            <a:lvl1pPr marL="342900" indent="-342900" defTabSz="776288" eaLnBrk="0" hangingPunct="0">
              <a:defRPr>
                <a:solidFill>
                  <a:schemeClr val="tx1"/>
                </a:solidFill>
                <a:latin typeface="Arial" pitchFamily="34" charset="0"/>
              </a:defRPr>
            </a:lvl1pPr>
            <a:lvl2pPr marL="742950" indent="-285750" defTabSz="776288" eaLnBrk="0" hangingPunct="0">
              <a:defRPr>
                <a:solidFill>
                  <a:schemeClr val="tx1"/>
                </a:solidFill>
                <a:latin typeface="Arial" pitchFamily="34" charset="0"/>
              </a:defRPr>
            </a:lvl2pPr>
            <a:lvl3pPr marL="1143000" indent="-228600" defTabSz="776288" eaLnBrk="0" hangingPunct="0">
              <a:defRPr>
                <a:solidFill>
                  <a:schemeClr val="tx1"/>
                </a:solidFill>
                <a:latin typeface="Arial" pitchFamily="34" charset="0"/>
              </a:defRPr>
            </a:lvl3pPr>
            <a:lvl4pPr marL="1600200" indent="-228600" defTabSz="776288" eaLnBrk="0" hangingPunct="0">
              <a:defRPr>
                <a:solidFill>
                  <a:schemeClr val="tx1"/>
                </a:solidFill>
                <a:latin typeface="Arial" pitchFamily="34" charset="0"/>
              </a:defRPr>
            </a:lvl4pPr>
            <a:lvl5pPr marL="2057400" indent="-228600" defTabSz="776288" eaLnBrk="0" hangingPunct="0">
              <a:defRPr>
                <a:solidFill>
                  <a:schemeClr val="tx1"/>
                </a:solidFill>
                <a:latin typeface="Arial" pitchFamily="34" charset="0"/>
              </a:defRPr>
            </a:lvl5pPr>
            <a:lvl6pPr marL="2514600" indent="-228600" defTabSz="776288" eaLnBrk="0" fontAlgn="base" hangingPunct="0">
              <a:spcBef>
                <a:spcPct val="0"/>
              </a:spcBef>
              <a:spcAft>
                <a:spcPct val="0"/>
              </a:spcAft>
              <a:defRPr>
                <a:solidFill>
                  <a:schemeClr val="tx1"/>
                </a:solidFill>
                <a:latin typeface="Arial" pitchFamily="34" charset="0"/>
              </a:defRPr>
            </a:lvl6pPr>
            <a:lvl7pPr marL="2971800" indent="-228600" defTabSz="776288" eaLnBrk="0" fontAlgn="base" hangingPunct="0">
              <a:spcBef>
                <a:spcPct val="0"/>
              </a:spcBef>
              <a:spcAft>
                <a:spcPct val="0"/>
              </a:spcAft>
              <a:defRPr>
                <a:solidFill>
                  <a:schemeClr val="tx1"/>
                </a:solidFill>
                <a:latin typeface="Arial" pitchFamily="34" charset="0"/>
              </a:defRPr>
            </a:lvl7pPr>
            <a:lvl8pPr marL="3429000" indent="-228600" defTabSz="776288" eaLnBrk="0" fontAlgn="base" hangingPunct="0">
              <a:spcBef>
                <a:spcPct val="0"/>
              </a:spcBef>
              <a:spcAft>
                <a:spcPct val="0"/>
              </a:spcAft>
              <a:defRPr>
                <a:solidFill>
                  <a:schemeClr val="tx1"/>
                </a:solidFill>
                <a:latin typeface="Arial" pitchFamily="34" charset="0"/>
              </a:defRPr>
            </a:lvl8pPr>
            <a:lvl9pPr marL="3886200" indent="-228600" defTabSz="776288" eaLnBrk="0" fontAlgn="base" hangingPunct="0">
              <a:spcBef>
                <a:spcPct val="0"/>
              </a:spcBef>
              <a:spcAft>
                <a:spcPct val="0"/>
              </a:spcAft>
              <a:defRPr>
                <a:solidFill>
                  <a:schemeClr val="tx1"/>
                </a:solidFill>
                <a:latin typeface="Arial" pitchFamily="34" charset="0"/>
              </a:defRPr>
            </a:lvl9pPr>
          </a:lstStyle>
          <a:p>
            <a:pPr marL="457200" indent="-457200" algn="just">
              <a:buClr>
                <a:srgbClr val="0070C0"/>
              </a:buClr>
              <a:buFont typeface="Wingdings" panose="05000000000000000000" pitchFamily="2" charset="2"/>
              <a:buChar char="v"/>
            </a:pPr>
            <a:r>
              <a:rPr lang="en-US" sz="3200" b="1" dirty="0">
                <a:latin typeface="+mj-lt"/>
              </a:rPr>
              <a:t>Conclusion:</a:t>
            </a:r>
          </a:p>
          <a:p>
            <a:pPr marL="457200" indent="-457200" algn="just">
              <a:buClr>
                <a:schemeClr val="accent1"/>
              </a:buClr>
              <a:buFont typeface="Arial" panose="020B0604020202020204" pitchFamily="34" charset="0"/>
              <a:buChar char="•"/>
            </a:pPr>
            <a:r>
              <a:rPr lang="en-US" sz="3200" dirty="0">
                <a:latin typeface="+mj-lt"/>
              </a:rPr>
              <a:t>The Microsoft-SkyDrive case study highlights the importance of thorough trademark research and consideration in brand naming strategies. </a:t>
            </a:r>
          </a:p>
          <a:p>
            <a:pPr marL="457200" indent="-457200" algn="just">
              <a:buClr>
                <a:schemeClr val="accent1"/>
              </a:buClr>
              <a:buFont typeface="Arial" panose="020B0604020202020204" pitchFamily="34" charset="0"/>
              <a:buChar char="•"/>
            </a:pPr>
            <a:r>
              <a:rPr lang="en-US" sz="3200" dirty="0">
                <a:latin typeface="+mj-lt"/>
              </a:rPr>
              <a:t>It underscores the potential legal challenges and financial implications that can arise from trademark disputes, emphasizing the need for businesses to carefully navigate intellectual property rights in their branding decisions.</a:t>
            </a:r>
          </a:p>
        </p:txBody>
      </p:sp>
    </p:spTree>
    <p:extLst>
      <p:ext uri="{BB962C8B-B14F-4D97-AF65-F5344CB8AC3E}">
        <p14:creationId xmlns:p14="http://schemas.microsoft.com/office/powerpoint/2010/main" val="24847105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4">
            <a:extLst>
              <a:ext uri="{FF2B5EF4-FFF2-40B4-BE49-F238E27FC236}">
                <a16:creationId xmlns:a16="http://schemas.microsoft.com/office/drawing/2014/main" id="{217CDD72-3D1C-AF25-D5FE-0FFF75031C67}"/>
              </a:ext>
            </a:extLst>
          </p:cNvPr>
          <p:cNvSpPr>
            <a:spLocks noGrp="1" noChangeArrowheads="1"/>
          </p:cNvSpPr>
          <p:nvPr>
            <p:ph type="title"/>
          </p:nvPr>
        </p:nvSpPr>
        <p:spPr>
          <a:xfrm>
            <a:off x="612648" y="228600"/>
            <a:ext cx="8153400" cy="990600"/>
          </a:xfrm>
        </p:spPr>
        <p:txBody>
          <a:bodyPr wrap="square" anchor="ctr">
            <a:normAutofit/>
          </a:bodyPr>
          <a:lstStyle/>
          <a:p>
            <a:pPr eaLnBrk="1" hangingPunct="1">
              <a:lnSpc>
                <a:spcPct val="90000"/>
              </a:lnSpc>
            </a:pPr>
            <a:r>
              <a:rPr lang="en-US" altLang="en-US" sz="3100" b="1"/>
              <a:t>A FRAMEWORK FOR ETHICAL DECISION MAKING</a:t>
            </a:r>
          </a:p>
        </p:txBody>
      </p:sp>
      <p:pic>
        <p:nvPicPr>
          <p:cNvPr id="4" name="Picture 3" descr="A person standing on a road with many signs&#10;&#10;AI-generated content may be incorrect.">
            <a:extLst>
              <a:ext uri="{FF2B5EF4-FFF2-40B4-BE49-F238E27FC236}">
                <a16:creationId xmlns:a16="http://schemas.microsoft.com/office/drawing/2014/main" id="{9AABBC6B-DCF1-148C-7753-0E91F0710349}"/>
              </a:ext>
            </a:extLst>
          </p:cNvPr>
          <p:cNvPicPr>
            <a:picLocks noChangeAspect="1"/>
          </p:cNvPicPr>
          <p:nvPr/>
        </p:nvPicPr>
        <p:blipFill>
          <a:blip r:embed="rId2">
            <a:extLst>
              <a:ext uri="{28A0092B-C50C-407E-A947-70E740481C1C}">
                <a14:useLocalDpi xmlns:a14="http://schemas.microsoft.com/office/drawing/2010/main" val="0"/>
              </a:ext>
            </a:extLst>
          </a:blip>
          <a:srcRect t="14407" r="2" b="30454"/>
          <a:stretch/>
        </p:blipFill>
        <p:spPr>
          <a:xfrm>
            <a:off x="612648" y="1600200"/>
            <a:ext cx="8378952" cy="5029200"/>
          </a:xfrm>
          <a:prstGeom prst="rect">
            <a:avLst/>
          </a:prstGeom>
          <a:noFill/>
        </p:spPr>
      </p:pic>
    </p:spTree>
    <p:extLst>
      <p:ext uri="{BB962C8B-B14F-4D97-AF65-F5344CB8AC3E}">
        <p14:creationId xmlns:p14="http://schemas.microsoft.com/office/powerpoint/2010/main" val="146773447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47D152-076D-C20A-C890-5D60EFD4BB3C}"/>
            </a:ext>
          </a:extLst>
        </p:cNvPr>
        <p:cNvGrpSpPr/>
        <p:nvPr/>
      </p:nvGrpSpPr>
      <p:grpSpPr>
        <a:xfrm>
          <a:off x="0" y="0"/>
          <a:ext cx="0" cy="0"/>
          <a:chOff x="0" y="0"/>
          <a:chExt cx="0" cy="0"/>
        </a:xfrm>
      </p:grpSpPr>
      <p:sp>
        <p:nvSpPr>
          <p:cNvPr id="10242" name="Rectangle 4">
            <a:extLst>
              <a:ext uri="{FF2B5EF4-FFF2-40B4-BE49-F238E27FC236}">
                <a16:creationId xmlns:a16="http://schemas.microsoft.com/office/drawing/2014/main" id="{BB91B59B-4344-7217-1BBD-3D6A01EAB113}"/>
              </a:ext>
            </a:extLst>
          </p:cNvPr>
          <p:cNvSpPr>
            <a:spLocks noGrp="1" noChangeArrowheads="1"/>
          </p:cNvSpPr>
          <p:nvPr>
            <p:ph type="title"/>
          </p:nvPr>
        </p:nvSpPr>
        <p:spPr>
          <a:xfrm>
            <a:off x="457200" y="228600"/>
            <a:ext cx="8534400" cy="1143000"/>
          </a:xfrm>
        </p:spPr>
        <p:txBody>
          <a:bodyPr/>
          <a:lstStyle/>
          <a:p>
            <a:pPr algn="ctr" eaLnBrk="1" hangingPunct="1"/>
            <a:r>
              <a:rPr lang="en-US" altLang="en-US" sz="3600" b="1" dirty="0"/>
              <a:t>Case Study - Samsung vs. Apple Patent Dispute</a:t>
            </a:r>
          </a:p>
        </p:txBody>
      </p:sp>
      <p:pic>
        <p:nvPicPr>
          <p:cNvPr id="3" name="Picture 2">
            <a:extLst>
              <a:ext uri="{FF2B5EF4-FFF2-40B4-BE49-F238E27FC236}">
                <a16:creationId xmlns:a16="http://schemas.microsoft.com/office/drawing/2014/main" id="{25ADD690-1643-4BC6-C548-7307B6F147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 y="1600200"/>
            <a:ext cx="8382000" cy="5029200"/>
          </a:xfrm>
          <a:prstGeom prst="rect">
            <a:avLst/>
          </a:prstGeom>
        </p:spPr>
      </p:pic>
    </p:spTree>
    <p:extLst>
      <p:ext uri="{BB962C8B-B14F-4D97-AF65-F5344CB8AC3E}">
        <p14:creationId xmlns:p14="http://schemas.microsoft.com/office/powerpoint/2010/main" val="360824971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47D152-076D-C20A-C890-5D60EFD4BB3C}"/>
            </a:ext>
          </a:extLst>
        </p:cNvPr>
        <p:cNvGrpSpPr/>
        <p:nvPr/>
      </p:nvGrpSpPr>
      <p:grpSpPr>
        <a:xfrm>
          <a:off x="0" y="0"/>
          <a:ext cx="0" cy="0"/>
          <a:chOff x="0" y="0"/>
          <a:chExt cx="0" cy="0"/>
        </a:xfrm>
      </p:grpSpPr>
      <p:sp>
        <p:nvSpPr>
          <p:cNvPr id="10242" name="Rectangle 4">
            <a:extLst>
              <a:ext uri="{FF2B5EF4-FFF2-40B4-BE49-F238E27FC236}">
                <a16:creationId xmlns:a16="http://schemas.microsoft.com/office/drawing/2014/main" id="{BB91B59B-4344-7217-1BBD-3D6A01EAB113}"/>
              </a:ext>
            </a:extLst>
          </p:cNvPr>
          <p:cNvSpPr>
            <a:spLocks noGrp="1" noChangeArrowheads="1"/>
          </p:cNvSpPr>
          <p:nvPr>
            <p:ph type="title"/>
          </p:nvPr>
        </p:nvSpPr>
        <p:spPr>
          <a:xfrm>
            <a:off x="457200" y="228600"/>
            <a:ext cx="8534400" cy="1143000"/>
          </a:xfrm>
        </p:spPr>
        <p:txBody>
          <a:bodyPr/>
          <a:lstStyle/>
          <a:p>
            <a:pPr algn="just" eaLnBrk="1" hangingPunct="1"/>
            <a:r>
              <a:rPr lang="en-US" altLang="en-US" sz="3600" b="1" dirty="0"/>
              <a:t>Case Study - </a:t>
            </a:r>
            <a:r>
              <a:rPr lang="fr-FR" altLang="en-US" sz="3600" b="1" dirty="0"/>
              <a:t>Samsung vs. Apple Patent Dispute</a:t>
            </a:r>
            <a:endParaRPr lang="en-US" altLang="en-US" sz="3600" b="1" dirty="0"/>
          </a:p>
        </p:txBody>
      </p:sp>
      <p:sp>
        <p:nvSpPr>
          <p:cNvPr id="3" name="Rectangle 7">
            <a:extLst>
              <a:ext uri="{FF2B5EF4-FFF2-40B4-BE49-F238E27FC236}">
                <a16:creationId xmlns:a16="http://schemas.microsoft.com/office/drawing/2014/main" id="{749C5697-4205-5360-7D2E-FBFA8218E1F1}"/>
              </a:ext>
            </a:extLst>
          </p:cNvPr>
          <p:cNvSpPr txBox="1">
            <a:spLocks noChangeArrowheads="1"/>
          </p:cNvSpPr>
          <p:nvPr/>
        </p:nvSpPr>
        <p:spPr bwMode="auto">
          <a:xfrm>
            <a:off x="609600" y="1600200"/>
            <a:ext cx="8382000" cy="502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84138" tIns="42863" rIns="84138" bIns="42863"/>
          <a:lstStyle>
            <a:lvl1pPr marL="342900" indent="-342900" defTabSz="776288" eaLnBrk="0" hangingPunct="0">
              <a:defRPr>
                <a:solidFill>
                  <a:schemeClr val="tx1"/>
                </a:solidFill>
                <a:latin typeface="Arial" pitchFamily="34" charset="0"/>
              </a:defRPr>
            </a:lvl1pPr>
            <a:lvl2pPr marL="742950" indent="-285750" defTabSz="776288" eaLnBrk="0" hangingPunct="0">
              <a:defRPr>
                <a:solidFill>
                  <a:schemeClr val="tx1"/>
                </a:solidFill>
                <a:latin typeface="Arial" pitchFamily="34" charset="0"/>
              </a:defRPr>
            </a:lvl2pPr>
            <a:lvl3pPr marL="1143000" indent="-228600" defTabSz="776288" eaLnBrk="0" hangingPunct="0">
              <a:defRPr>
                <a:solidFill>
                  <a:schemeClr val="tx1"/>
                </a:solidFill>
                <a:latin typeface="Arial" pitchFamily="34" charset="0"/>
              </a:defRPr>
            </a:lvl3pPr>
            <a:lvl4pPr marL="1600200" indent="-228600" defTabSz="776288" eaLnBrk="0" hangingPunct="0">
              <a:defRPr>
                <a:solidFill>
                  <a:schemeClr val="tx1"/>
                </a:solidFill>
                <a:latin typeface="Arial" pitchFamily="34" charset="0"/>
              </a:defRPr>
            </a:lvl4pPr>
            <a:lvl5pPr marL="2057400" indent="-228600" defTabSz="776288" eaLnBrk="0" hangingPunct="0">
              <a:defRPr>
                <a:solidFill>
                  <a:schemeClr val="tx1"/>
                </a:solidFill>
                <a:latin typeface="Arial" pitchFamily="34" charset="0"/>
              </a:defRPr>
            </a:lvl5pPr>
            <a:lvl6pPr marL="2514600" indent="-228600" defTabSz="776288" eaLnBrk="0" fontAlgn="base" hangingPunct="0">
              <a:spcBef>
                <a:spcPct val="0"/>
              </a:spcBef>
              <a:spcAft>
                <a:spcPct val="0"/>
              </a:spcAft>
              <a:defRPr>
                <a:solidFill>
                  <a:schemeClr val="tx1"/>
                </a:solidFill>
                <a:latin typeface="Arial" pitchFamily="34" charset="0"/>
              </a:defRPr>
            </a:lvl6pPr>
            <a:lvl7pPr marL="2971800" indent="-228600" defTabSz="776288" eaLnBrk="0" fontAlgn="base" hangingPunct="0">
              <a:spcBef>
                <a:spcPct val="0"/>
              </a:spcBef>
              <a:spcAft>
                <a:spcPct val="0"/>
              </a:spcAft>
              <a:defRPr>
                <a:solidFill>
                  <a:schemeClr val="tx1"/>
                </a:solidFill>
                <a:latin typeface="Arial" pitchFamily="34" charset="0"/>
              </a:defRPr>
            </a:lvl7pPr>
            <a:lvl8pPr marL="3429000" indent="-228600" defTabSz="776288" eaLnBrk="0" fontAlgn="base" hangingPunct="0">
              <a:spcBef>
                <a:spcPct val="0"/>
              </a:spcBef>
              <a:spcAft>
                <a:spcPct val="0"/>
              </a:spcAft>
              <a:defRPr>
                <a:solidFill>
                  <a:schemeClr val="tx1"/>
                </a:solidFill>
                <a:latin typeface="Arial" pitchFamily="34" charset="0"/>
              </a:defRPr>
            </a:lvl8pPr>
            <a:lvl9pPr marL="3886200" indent="-228600" defTabSz="776288" eaLnBrk="0" fontAlgn="base" hangingPunct="0">
              <a:spcBef>
                <a:spcPct val="0"/>
              </a:spcBef>
              <a:spcAft>
                <a:spcPct val="0"/>
              </a:spcAft>
              <a:defRPr>
                <a:solidFill>
                  <a:schemeClr val="tx1"/>
                </a:solidFill>
                <a:latin typeface="Arial" pitchFamily="34" charset="0"/>
              </a:defRPr>
            </a:lvl9pPr>
          </a:lstStyle>
          <a:p>
            <a:pPr marL="457200" indent="-457200" algn="just">
              <a:buClr>
                <a:srgbClr val="0070C0"/>
              </a:buClr>
              <a:buFont typeface="Wingdings" panose="05000000000000000000" pitchFamily="2" charset="2"/>
              <a:buChar char="v"/>
            </a:pPr>
            <a:r>
              <a:rPr lang="en-US" sz="3200" b="1" dirty="0">
                <a:latin typeface="+mj-lt"/>
              </a:rPr>
              <a:t>Background:</a:t>
            </a:r>
          </a:p>
          <a:p>
            <a:pPr marL="457200" indent="-457200" algn="just">
              <a:buClr>
                <a:schemeClr val="accent1"/>
              </a:buClr>
              <a:buFont typeface="Arial" panose="020B0604020202020204" pitchFamily="34" charset="0"/>
              <a:buChar char="•"/>
            </a:pPr>
            <a:r>
              <a:rPr lang="en-US" sz="3200" dirty="0">
                <a:latin typeface="+mj-lt"/>
              </a:rPr>
              <a:t>Samsung and Apple, two of the world's leading technology companies, engaged in a high-profile legal battle over patent infringement claims. The dispute began in 2011 when Apple filed a lawsuit against Samsung, alleging that Samsung’s smartphones and tablets infringed on Apple’s intellectual property, specifically patents related to the design and functionality of the iPhone and iPad.</a:t>
            </a:r>
          </a:p>
          <a:p>
            <a:pPr marL="457200" indent="-457200" algn="just">
              <a:buClr>
                <a:schemeClr val="accent1"/>
              </a:buClr>
              <a:buFont typeface="Arial" panose="020B0604020202020204" pitchFamily="34" charset="0"/>
              <a:buChar char="•"/>
            </a:pPr>
            <a:endParaRPr lang="en-US" sz="3200" dirty="0">
              <a:latin typeface="+mj-lt"/>
            </a:endParaRPr>
          </a:p>
        </p:txBody>
      </p:sp>
    </p:spTree>
    <p:extLst>
      <p:ext uri="{BB962C8B-B14F-4D97-AF65-F5344CB8AC3E}">
        <p14:creationId xmlns:p14="http://schemas.microsoft.com/office/powerpoint/2010/main" val="401433908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47D152-076D-C20A-C890-5D60EFD4BB3C}"/>
            </a:ext>
          </a:extLst>
        </p:cNvPr>
        <p:cNvGrpSpPr/>
        <p:nvPr/>
      </p:nvGrpSpPr>
      <p:grpSpPr>
        <a:xfrm>
          <a:off x="0" y="0"/>
          <a:ext cx="0" cy="0"/>
          <a:chOff x="0" y="0"/>
          <a:chExt cx="0" cy="0"/>
        </a:xfrm>
      </p:grpSpPr>
      <p:sp>
        <p:nvSpPr>
          <p:cNvPr id="10242" name="Rectangle 4">
            <a:extLst>
              <a:ext uri="{FF2B5EF4-FFF2-40B4-BE49-F238E27FC236}">
                <a16:creationId xmlns:a16="http://schemas.microsoft.com/office/drawing/2014/main" id="{BB91B59B-4344-7217-1BBD-3D6A01EAB113}"/>
              </a:ext>
            </a:extLst>
          </p:cNvPr>
          <p:cNvSpPr>
            <a:spLocks noGrp="1" noChangeArrowheads="1"/>
          </p:cNvSpPr>
          <p:nvPr>
            <p:ph type="title"/>
          </p:nvPr>
        </p:nvSpPr>
        <p:spPr>
          <a:xfrm>
            <a:off x="457200" y="228600"/>
            <a:ext cx="8534400" cy="1143000"/>
          </a:xfrm>
        </p:spPr>
        <p:txBody>
          <a:bodyPr/>
          <a:lstStyle/>
          <a:p>
            <a:pPr algn="just" eaLnBrk="1" hangingPunct="1"/>
            <a:r>
              <a:rPr lang="en-US" altLang="en-US" sz="3600" b="1" dirty="0"/>
              <a:t>Case Study - </a:t>
            </a:r>
            <a:r>
              <a:rPr lang="fr-FR" altLang="en-US" sz="3600" b="1" dirty="0"/>
              <a:t>Samsung vs. Apple Patent Dispute</a:t>
            </a:r>
            <a:endParaRPr lang="en-US" altLang="en-US" sz="3600" b="1" dirty="0"/>
          </a:p>
        </p:txBody>
      </p:sp>
      <p:sp>
        <p:nvSpPr>
          <p:cNvPr id="3" name="Rectangle 7">
            <a:extLst>
              <a:ext uri="{FF2B5EF4-FFF2-40B4-BE49-F238E27FC236}">
                <a16:creationId xmlns:a16="http://schemas.microsoft.com/office/drawing/2014/main" id="{749C5697-4205-5360-7D2E-FBFA8218E1F1}"/>
              </a:ext>
            </a:extLst>
          </p:cNvPr>
          <p:cNvSpPr txBox="1">
            <a:spLocks noChangeArrowheads="1"/>
          </p:cNvSpPr>
          <p:nvPr/>
        </p:nvSpPr>
        <p:spPr bwMode="auto">
          <a:xfrm>
            <a:off x="609600" y="1600200"/>
            <a:ext cx="8382000" cy="502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84138" tIns="42863" rIns="84138" bIns="42863"/>
          <a:lstStyle>
            <a:lvl1pPr marL="342900" indent="-342900" defTabSz="776288" eaLnBrk="0" hangingPunct="0">
              <a:defRPr>
                <a:solidFill>
                  <a:schemeClr val="tx1"/>
                </a:solidFill>
                <a:latin typeface="Arial" pitchFamily="34" charset="0"/>
              </a:defRPr>
            </a:lvl1pPr>
            <a:lvl2pPr marL="742950" indent="-285750" defTabSz="776288" eaLnBrk="0" hangingPunct="0">
              <a:defRPr>
                <a:solidFill>
                  <a:schemeClr val="tx1"/>
                </a:solidFill>
                <a:latin typeface="Arial" pitchFamily="34" charset="0"/>
              </a:defRPr>
            </a:lvl2pPr>
            <a:lvl3pPr marL="1143000" indent="-228600" defTabSz="776288" eaLnBrk="0" hangingPunct="0">
              <a:defRPr>
                <a:solidFill>
                  <a:schemeClr val="tx1"/>
                </a:solidFill>
                <a:latin typeface="Arial" pitchFamily="34" charset="0"/>
              </a:defRPr>
            </a:lvl3pPr>
            <a:lvl4pPr marL="1600200" indent="-228600" defTabSz="776288" eaLnBrk="0" hangingPunct="0">
              <a:defRPr>
                <a:solidFill>
                  <a:schemeClr val="tx1"/>
                </a:solidFill>
                <a:latin typeface="Arial" pitchFamily="34" charset="0"/>
              </a:defRPr>
            </a:lvl4pPr>
            <a:lvl5pPr marL="2057400" indent="-228600" defTabSz="776288" eaLnBrk="0" hangingPunct="0">
              <a:defRPr>
                <a:solidFill>
                  <a:schemeClr val="tx1"/>
                </a:solidFill>
                <a:latin typeface="Arial" pitchFamily="34" charset="0"/>
              </a:defRPr>
            </a:lvl5pPr>
            <a:lvl6pPr marL="2514600" indent="-228600" defTabSz="776288" eaLnBrk="0" fontAlgn="base" hangingPunct="0">
              <a:spcBef>
                <a:spcPct val="0"/>
              </a:spcBef>
              <a:spcAft>
                <a:spcPct val="0"/>
              </a:spcAft>
              <a:defRPr>
                <a:solidFill>
                  <a:schemeClr val="tx1"/>
                </a:solidFill>
                <a:latin typeface="Arial" pitchFamily="34" charset="0"/>
              </a:defRPr>
            </a:lvl6pPr>
            <a:lvl7pPr marL="2971800" indent="-228600" defTabSz="776288" eaLnBrk="0" fontAlgn="base" hangingPunct="0">
              <a:spcBef>
                <a:spcPct val="0"/>
              </a:spcBef>
              <a:spcAft>
                <a:spcPct val="0"/>
              </a:spcAft>
              <a:defRPr>
                <a:solidFill>
                  <a:schemeClr val="tx1"/>
                </a:solidFill>
                <a:latin typeface="Arial" pitchFamily="34" charset="0"/>
              </a:defRPr>
            </a:lvl7pPr>
            <a:lvl8pPr marL="3429000" indent="-228600" defTabSz="776288" eaLnBrk="0" fontAlgn="base" hangingPunct="0">
              <a:spcBef>
                <a:spcPct val="0"/>
              </a:spcBef>
              <a:spcAft>
                <a:spcPct val="0"/>
              </a:spcAft>
              <a:defRPr>
                <a:solidFill>
                  <a:schemeClr val="tx1"/>
                </a:solidFill>
                <a:latin typeface="Arial" pitchFamily="34" charset="0"/>
              </a:defRPr>
            </a:lvl8pPr>
            <a:lvl9pPr marL="3886200" indent="-228600" defTabSz="776288" eaLnBrk="0" fontAlgn="base" hangingPunct="0">
              <a:spcBef>
                <a:spcPct val="0"/>
              </a:spcBef>
              <a:spcAft>
                <a:spcPct val="0"/>
              </a:spcAft>
              <a:defRPr>
                <a:solidFill>
                  <a:schemeClr val="tx1"/>
                </a:solidFill>
                <a:latin typeface="Arial" pitchFamily="34" charset="0"/>
              </a:defRPr>
            </a:lvl9pPr>
          </a:lstStyle>
          <a:p>
            <a:pPr marL="457200" indent="-457200" algn="just">
              <a:buClr>
                <a:srgbClr val="0070C0"/>
              </a:buClr>
              <a:buFont typeface="Wingdings" panose="05000000000000000000" pitchFamily="2" charset="2"/>
              <a:buChar char="v"/>
            </a:pPr>
            <a:r>
              <a:rPr lang="en-US" sz="3200" b="1" dirty="0">
                <a:latin typeface="+mj-lt"/>
              </a:rPr>
              <a:t>Issue:</a:t>
            </a:r>
          </a:p>
          <a:p>
            <a:pPr marL="457200" indent="-457200" algn="just">
              <a:buClr>
                <a:schemeClr val="accent1"/>
              </a:buClr>
              <a:buFont typeface="Arial" panose="020B0604020202020204" pitchFamily="34" charset="0"/>
              <a:buChar char="•"/>
            </a:pPr>
            <a:r>
              <a:rPr lang="en-US" sz="3200" dirty="0">
                <a:latin typeface="+mj-lt"/>
              </a:rPr>
              <a:t>The core of the dispute revolved around several Apple patents, including those for the design of the iPhone's front face, the user interface, and the iconic “pinch-to-zoom” feature. </a:t>
            </a:r>
          </a:p>
          <a:p>
            <a:pPr marL="457200" indent="-457200" algn="just">
              <a:buClr>
                <a:schemeClr val="accent1"/>
              </a:buClr>
              <a:buFont typeface="Arial" panose="020B0604020202020204" pitchFamily="34" charset="0"/>
              <a:buChar char="•"/>
            </a:pPr>
            <a:r>
              <a:rPr lang="en-US" sz="3200" dirty="0">
                <a:latin typeface="+mj-lt"/>
              </a:rPr>
              <a:t>Apple claimed that Samsung's products, such as the Galaxy series, copied the look and feel of its devices, leading to consumer confusion and unfair competition..</a:t>
            </a:r>
          </a:p>
          <a:p>
            <a:pPr marL="457200" indent="-457200" algn="just">
              <a:buClr>
                <a:schemeClr val="accent1"/>
              </a:buClr>
              <a:buFont typeface="Arial" panose="020B0604020202020204" pitchFamily="34" charset="0"/>
              <a:buChar char="•"/>
            </a:pPr>
            <a:endParaRPr lang="en-US" sz="3200" dirty="0">
              <a:latin typeface="+mj-lt"/>
            </a:endParaRPr>
          </a:p>
        </p:txBody>
      </p:sp>
    </p:spTree>
    <p:extLst>
      <p:ext uri="{BB962C8B-B14F-4D97-AF65-F5344CB8AC3E}">
        <p14:creationId xmlns:p14="http://schemas.microsoft.com/office/powerpoint/2010/main" val="341542384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47D152-076D-C20A-C890-5D60EFD4BB3C}"/>
            </a:ext>
          </a:extLst>
        </p:cNvPr>
        <p:cNvGrpSpPr/>
        <p:nvPr/>
      </p:nvGrpSpPr>
      <p:grpSpPr>
        <a:xfrm>
          <a:off x="0" y="0"/>
          <a:ext cx="0" cy="0"/>
          <a:chOff x="0" y="0"/>
          <a:chExt cx="0" cy="0"/>
        </a:xfrm>
      </p:grpSpPr>
      <p:sp>
        <p:nvSpPr>
          <p:cNvPr id="10242" name="Rectangle 4">
            <a:extLst>
              <a:ext uri="{FF2B5EF4-FFF2-40B4-BE49-F238E27FC236}">
                <a16:creationId xmlns:a16="http://schemas.microsoft.com/office/drawing/2014/main" id="{BB91B59B-4344-7217-1BBD-3D6A01EAB113}"/>
              </a:ext>
            </a:extLst>
          </p:cNvPr>
          <p:cNvSpPr>
            <a:spLocks noGrp="1" noChangeArrowheads="1"/>
          </p:cNvSpPr>
          <p:nvPr>
            <p:ph type="title"/>
          </p:nvPr>
        </p:nvSpPr>
        <p:spPr>
          <a:xfrm>
            <a:off x="457200" y="228600"/>
            <a:ext cx="8534400" cy="1143000"/>
          </a:xfrm>
        </p:spPr>
        <p:txBody>
          <a:bodyPr/>
          <a:lstStyle/>
          <a:p>
            <a:pPr algn="just" eaLnBrk="1" hangingPunct="1"/>
            <a:r>
              <a:rPr lang="en-US" altLang="en-US" sz="3600" b="1" dirty="0"/>
              <a:t>Case Study - </a:t>
            </a:r>
            <a:r>
              <a:rPr lang="fr-FR" altLang="en-US" sz="3600" b="1" dirty="0"/>
              <a:t>Samsung vs. Apple Patent Dispute</a:t>
            </a:r>
            <a:endParaRPr lang="en-US" altLang="en-US" sz="3600" b="1" dirty="0"/>
          </a:p>
        </p:txBody>
      </p:sp>
      <p:sp>
        <p:nvSpPr>
          <p:cNvPr id="3" name="Rectangle 7">
            <a:extLst>
              <a:ext uri="{FF2B5EF4-FFF2-40B4-BE49-F238E27FC236}">
                <a16:creationId xmlns:a16="http://schemas.microsoft.com/office/drawing/2014/main" id="{749C5697-4205-5360-7D2E-FBFA8218E1F1}"/>
              </a:ext>
            </a:extLst>
          </p:cNvPr>
          <p:cNvSpPr txBox="1">
            <a:spLocks noChangeArrowheads="1"/>
          </p:cNvSpPr>
          <p:nvPr/>
        </p:nvSpPr>
        <p:spPr bwMode="auto">
          <a:xfrm>
            <a:off x="609600" y="1600200"/>
            <a:ext cx="8382000" cy="502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84138" tIns="42863" rIns="84138" bIns="42863"/>
          <a:lstStyle>
            <a:lvl1pPr marL="342900" indent="-342900" defTabSz="776288" eaLnBrk="0" hangingPunct="0">
              <a:defRPr>
                <a:solidFill>
                  <a:schemeClr val="tx1"/>
                </a:solidFill>
                <a:latin typeface="Arial" pitchFamily="34" charset="0"/>
              </a:defRPr>
            </a:lvl1pPr>
            <a:lvl2pPr marL="742950" indent="-285750" defTabSz="776288" eaLnBrk="0" hangingPunct="0">
              <a:defRPr>
                <a:solidFill>
                  <a:schemeClr val="tx1"/>
                </a:solidFill>
                <a:latin typeface="Arial" pitchFamily="34" charset="0"/>
              </a:defRPr>
            </a:lvl2pPr>
            <a:lvl3pPr marL="1143000" indent="-228600" defTabSz="776288" eaLnBrk="0" hangingPunct="0">
              <a:defRPr>
                <a:solidFill>
                  <a:schemeClr val="tx1"/>
                </a:solidFill>
                <a:latin typeface="Arial" pitchFamily="34" charset="0"/>
              </a:defRPr>
            </a:lvl3pPr>
            <a:lvl4pPr marL="1600200" indent="-228600" defTabSz="776288" eaLnBrk="0" hangingPunct="0">
              <a:defRPr>
                <a:solidFill>
                  <a:schemeClr val="tx1"/>
                </a:solidFill>
                <a:latin typeface="Arial" pitchFamily="34" charset="0"/>
              </a:defRPr>
            </a:lvl4pPr>
            <a:lvl5pPr marL="2057400" indent="-228600" defTabSz="776288" eaLnBrk="0" hangingPunct="0">
              <a:defRPr>
                <a:solidFill>
                  <a:schemeClr val="tx1"/>
                </a:solidFill>
                <a:latin typeface="Arial" pitchFamily="34" charset="0"/>
              </a:defRPr>
            </a:lvl5pPr>
            <a:lvl6pPr marL="2514600" indent="-228600" defTabSz="776288" eaLnBrk="0" fontAlgn="base" hangingPunct="0">
              <a:spcBef>
                <a:spcPct val="0"/>
              </a:spcBef>
              <a:spcAft>
                <a:spcPct val="0"/>
              </a:spcAft>
              <a:defRPr>
                <a:solidFill>
                  <a:schemeClr val="tx1"/>
                </a:solidFill>
                <a:latin typeface="Arial" pitchFamily="34" charset="0"/>
              </a:defRPr>
            </a:lvl6pPr>
            <a:lvl7pPr marL="2971800" indent="-228600" defTabSz="776288" eaLnBrk="0" fontAlgn="base" hangingPunct="0">
              <a:spcBef>
                <a:spcPct val="0"/>
              </a:spcBef>
              <a:spcAft>
                <a:spcPct val="0"/>
              </a:spcAft>
              <a:defRPr>
                <a:solidFill>
                  <a:schemeClr val="tx1"/>
                </a:solidFill>
                <a:latin typeface="Arial" pitchFamily="34" charset="0"/>
              </a:defRPr>
            </a:lvl7pPr>
            <a:lvl8pPr marL="3429000" indent="-228600" defTabSz="776288" eaLnBrk="0" fontAlgn="base" hangingPunct="0">
              <a:spcBef>
                <a:spcPct val="0"/>
              </a:spcBef>
              <a:spcAft>
                <a:spcPct val="0"/>
              </a:spcAft>
              <a:defRPr>
                <a:solidFill>
                  <a:schemeClr val="tx1"/>
                </a:solidFill>
                <a:latin typeface="Arial" pitchFamily="34" charset="0"/>
              </a:defRPr>
            </a:lvl8pPr>
            <a:lvl9pPr marL="3886200" indent="-228600" defTabSz="776288" eaLnBrk="0" fontAlgn="base" hangingPunct="0">
              <a:spcBef>
                <a:spcPct val="0"/>
              </a:spcBef>
              <a:spcAft>
                <a:spcPct val="0"/>
              </a:spcAft>
              <a:defRPr>
                <a:solidFill>
                  <a:schemeClr val="tx1"/>
                </a:solidFill>
                <a:latin typeface="Arial" pitchFamily="34" charset="0"/>
              </a:defRPr>
            </a:lvl9pPr>
          </a:lstStyle>
          <a:p>
            <a:pPr marL="457200" indent="-457200" algn="just">
              <a:buClr>
                <a:srgbClr val="0070C0"/>
              </a:buClr>
              <a:buFont typeface="Wingdings" panose="05000000000000000000" pitchFamily="2" charset="2"/>
              <a:buChar char="v"/>
            </a:pPr>
            <a:r>
              <a:rPr lang="en-US" sz="3200" b="1" dirty="0">
                <a:latin typeface="+mj-lt"/>
              </a:rPr>
              <a:t>Legal Proceedings:</a:t>
            </a:r>
          </a:p>
          <a:p>
            <a:pPr marL="457200" indent="-457200" algn="just">
              <a:buClr>
                <a:schemeClr val="accent1"/>
              </a:buClr>
              <a:buFont typeface="Arial" panose="020B0604020202020204" pitchFamily="34" charset="0"/>
              <a:buChar char="•"/>
            </a:pPr>
            <a:r>
              <a:rPr lang="en-US" sz="3200" dirty="0">
                <a:latin typeface="+mj-lt"/>
              </a:rPr>
              <a:t>The legal battle was fought in multiple courts around the world, but the most notable trial took place in the United States. In 2012, after a high-profile trial in California, the jury found that Samsung did infringe on </a:t>
            </a:r>
            <a:r>
              <a:rPr lang="en-US" sz="3200" dirty="0" err="1">
                <a:latin typeface="+mj-lt"/>
              </a:rPr>
              <a:t>Apple.s</a:t>
            </a:r>
            <a:r>
              <a:rPr lang="en-US" sz="3200" dirty="0">
                <a:latin typeface="+mj-lt"/>
              </a:rPr>
              <a:t> patents and awarded Apple over $1 billion in damages. </a:t>
            </a:r>
          </a:p>
          <a:p>
            <a:pPr marL="457200" indent="-457200" algn="just">
              <a:buClr>
                <a:schemeClr val="accent1"/>
              </a:buClr>
              <a:buFont typeface="Arial" panose="020B0604020202020204" pitchFamily="34" charset="0"/>
              <a:buChar char="•"/>
            </a:pPr>
            <a:r>
              <a:rPr lang="en-US" sz="3200" dirty="0">
                <a:latin typeface="+mj-lt"/>
              </a:rPr>
              <a:t>However, subsequent appeals and retrials led to adjustments in the number of damages owed.</a:t>
            </a:r>
          </a:p>
        </p:txBody>
      </p:sp>
    </p:spTree>
    <p:extLst>
      <p:ext uri="{BB962C8B-B14F-4D97-AF65-F5344CB8AC3E}">
        <p14:creationId xmlns:p14="http://schemas.microsoft.com/office/powerpoint/2010/main" val="220540279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47D152-076D-C20A-C890-5D60EFD4BB3C}"/>
            </a:ext>
          </a:extLst>
        </p:cNvPr>
        <p:cNvGrpSpPr/>
        <p:nvPr/>
      </p:nvGrpSpPr>
      <p:grpSpPr>
        <a:xfrm>
          <a:off x="0" y="0"/>
          <a:ext cx="0" cy="0"/>
          <a:chOff x="0" y="0"/>
          <a:chExt cx="0" cy="0"/>
        </a:xfrm>
      </p:grpSpPr>
      <p:sp>
        <p:nvSpPr>
          <p:cNvPr id="10242" name="Rectangle 4">
            <a:extLst>
              <a:ext uri="{FF2B5EF4-FFF2-40B4-BE49-F238E27FC236}">
                <a16:creationId xmlns:a16="http://schemas.microsoft.com/office/drawing/2014/main" id="{BB91B59B-4344-7217-1BBD-3D6A01EAB113}"/>
              </a:ext>
            </a:extLst>
          </p:cNvPr>
          <p:cNvSpPr>
            <a:spLocks noGrp="1" noChangeArrowheads="1"/>
          </p:cNvSpPr>
          <p:nvPr>
            <p:ph type="title"/>
          </p:nvPr>
        </p:nvSpPr>
        <p:spPr>
          <a:xfrm>
            <a:off x="457200" y="228600"/>
            <a:ext cx="8534400" cy="1143000"/>
          </a:xfrm>
        </p:spPr>
        <p:txBody>
          <a:bodyPr/>
          <a:lstStyle/>
          <a:p>
            <a:pPr algn="just" eaLnBrk="1" hangingPunct="1"/>
            <a:r>
              <a:rPr lang="en-US" altLang="en-US" sz="3600" b="1" dirty="0"/>
              <a:t>Case Study - </a:t>
            </a:r>
            <a:r>
              <a:rPr lang="fr-FR" altLang="en-US" sz="3600" b="1" dirty="0"/>
              <a:t>Samsung vs. Apple Patent Dispute</a:t>
            </a:r>
            <a:endParaRPr lang="en-US" altLang="en-US" sz="3600" b="1" dirty="0"/>
          </a:p>
        </p:txBody>
      </p:sp>
      <p:sp>
        <p:nvSpPr>
          <p:cNvPr id="3" name="Rectangle 7">
            <a:extLst>
              <a:ext uri="{FF2B5EF4-FFF2-40B4-BE49-F238E27FC236}">
                <a16:creationId xmlns:a16="http://schemas.microsoft.com/office/drawing/2014/main" id="{749C5697-4205-5360-7D2E-FBFA8218E1F1}"/>
              </a:ext>
            </a:extLst>
          </p:cNvPr>
          <p:cNvSpPr txBox="1">
            <a:spLocks noChangeArrowheads="1"/>
          </p:cNvSpPr>
          <p:nvPr/>
        </p:nvSpPr>
        <p:spPr bwMode="auto">
          <a:xfrm>
            <a:off x="609600" y="1600200"/>
            <a:ext cx="8382000" cy="502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84138" tIns="42863" rIns="84138" bIns="42863"/>
          <a:lstStyle>
            <a:lvl1pPr marL="342900" indent="-342900" defTabSz="776288" eaLnBrk="0" hangingPunct="0">
              <a:defRPr>
                <a:solidFill>
                  <a:schemeClr val="tx1"/>
                </a:solidFill>
                <a:latin typeface="Arial" pitchFamily="34" charset="0"/>
              </a:defRPr>
            </a:lvl1pPr>
            <a:lvl2pPr marL="742950" indent="-285750" defTabSz="776288" eaLnBrk="0" hangingPunct="0">
              <a:defRPr>
                <a:solidFill>
                  <a:schemeClr val="tx1"/>
                </a:solidFill>
                <a:latin typeface="Arial" pitchFamily="34" charset="0"/>
              </a:defRPr>
            </a:lvl2pPr>
            <a:lvl3pPr marL="1143000" indent="-228600" defTabSz="776288" eaLnBrk="0" hangingPunct="0">
              <a:defRPr>
                <a:solidFill>
                  <a:schemeClr val="tx1"/>
                </a:solidFill>
                <a:latin typeface="Arial" pitchFamily="34" charset="0"/>
              </a:defRPr>
            </a:lvl3pPr>
            <a:lvl4pPr marL="1600200" indent="-228600" defTabSz="776288" eaLnBrk="0" hangingPunct="0">
              <a:defRPr>
                <a:solidFill>
                  <a:schemeClr val="tx1"/>
                </a:solidFill>
                <a:latin typeface="Arial" pitchFamily="34" charset="0"/>
              </a:defRPr>
            </a:lvl4pPr>
            <a:lvl5pPr marL="2057400" indent="-228600" defTabSz="776288" eaLnBrk="0" hangingPunct="0">
              <a:defRPr>
                <a:solidFill>
                  <a:schemeClr val="tx1"/>
                </a:solidFill>
                <a:latin typeface="Arial" pitchFamily="34" charset="0"/>
              </a:defRPr>
            </a:lvl5pPr>
            <a:lvl6pPr marL="2514600" indent="-228600" defTabSz="776288" eaLnBrk="0" fontAlgn="base" hangingPunct="0">
              <a:spcBef>
                <a:spcPct val="0"/>
              </a:spcBef>
              <a:spcAft>
                <a:spcPct val="0"/>
              </a:spcAft>
              <a:defRPr>
                <a:solidFill>
                  <a:schemeClr val="tx1"/>
                </a:solidFill>
                <a:latin typeface="Arial" pitchFamily="34" charset="0"/>
              </a:defRPr>
            </a:lvl6pPr>
            <a:lvl7pPr marL="2971800" indent="-228600" defTabSz="776288" eaLnBrk="0" fontAlgn="base" hangingPunct="0">
              <a:spcBef>
                <a:spcPct val="0"/>
              </a:spcBef>
              <a:spcAft>
                <a:spcPct val="0"/>
              </a:spcAft>
              <a:defRPr>
                <a:solidFill>
                  <a:schemeClr val="tx1"/>
                </a:solidFill>
                <a:latin typeface="Arial" pitchFamily="34" charset="0"/>
              </a:defRPr>
            </a:lvl7pPr>
            <a:lvl8pPr marL="3429000" indent="-228600" defTabSz="776288" eaLnBrk="0" fontAlgn="base" hangingPunct="0">
              <a:spcBef>
                <a:spcPct val="0"/>
              </a:spcBef>
              <a:spcAft>
                <a:spcPct val="0"/>
              </a:spcAft>
              <a:defRPr>
                <a:solidFill>
                  <a:schemeClr val="tx1"/>
                </a:solidFill>
                <a:latin typeface="Arial" pitchFamily="34" charset="0"/>
              </a:defRPr>
            </a:lvl8pPr>
            <a:lvl9pPr marL="3886200" indent="-228600" defTabSz="776288" eaLnBrk="0" fontAlgn="base" hangingPunct="0">
              <a:spcBef>
                <a:spcPct val="0"/>
              </a:spcBef>
              <a:spcAft>
                <a:spcPct val="0"/>
              </a:spcAft>
              <a:defRPr>
                <a:solidFill>
                  <a:schemeClr val="tx1"/>
                </a:solidFill>
                <a:latin typeface="Arial" pitchFamily="34" charset="0"/>
              </a:defRPr>
            </a:lvl9pPr>
          </a:lstStyle>
          <a:p>
            <a:pPr marL="457200" indent="-457200" algn="just">
              <a:buClr>
                <a:srgbClr val="0070C0"/>
              </a:buClr>
              <a:buFont typeface="Wingdings" panose="05000000000000000000" pitchFamily="2" charset="2"/>
              <a:buChar char="v"/>
            </a:pPr>
            <a:r>
              <a:rPr lang="en-US" sz="3200" b="1" dirty="0">
                <a:latin typeface="+mj-lt"/>
              </a:rPr>
              <a:t>Resolution:</a:t>
            </a:r>
          </a:p>
          <a:p>
            <a:pPr marL="457200" indent="-457200" algn="just">
              <a:buClr>
                <a:schemeClr val="accent1"/>
              </a:buClr>
              <a:buFont typeface="Arial" panose="020B0604020202020204" pitchFamily="34" charset="0"/>
              <a:buChar char="•"/>
            </a:pPr>
            <a:r>
              <a:rPr lang="en-US" sz="3200" dirty="0">
                <a:latin typeface="+mj-lt"/>
              </a:rPr>
              <a:t>After years of litigation, Samsung and Apple agreed to settle the remaining disputes in 2018. While the exact terms of the settlement were not disclosed, it ended a significant chapter in the ongoing battle between the two tech giants. </a:t>
            </a:r>
          </a:p>
          <a:p>
            <a:pPr marL="457200" indent="-457200" algn="just">
              <a:buClr>
                <a:schemeClr val="accent1"/>
              </a:buClr>
              <a:buFont typeface="Arial" panose="020B0604020202020204" pitchFamily="34" charset="0"/>
              <a:buChar char="•"/>
            </a:pPr>
            <a:r>
              <a:rPr lang="en-US" sz="3200" dirty="0">
                <a:latin typeface="+mj-lt"/>
              </a:rPr>
              <a:t>The case highlighted the competitive nature of the technology industry and the importance of intellectual property rights.</a:t>
            </a:r>
          </a:p>
        </p:txBody>
      </p:sp>
    </p:spTree>
    <p:extLst>
      <p:ext uri="{BB962C8B-B14F-4D97-AF65-F5344CB8AC3E}">
        <p14:creationId xmlns:p14="http://schemas.microsoft.com/office/powerpoint/2010/main" val="382226254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47D152-076D-C20A-C890-5D60EFD4BB3C}"/>
            </a:ext>
          </a:extLst>
        </p:cNvPr>
        <p:cNvGrpSpPr/>
        <p:nvPr/>
      </p:nvGrpSpPr>
      <p:grpSpPr>
        <a:xfrm>
          <a:off x="0" y="0"/>
          <a:ext cx="0" cy="0"/>
          <a:chOff x="0" y="0"/>
          <a:chExt cx="0" cy="0"/>
        </a:xfrm>
      </p:grpSpPr>
      <p:sp>
        <p:nvSpPr>
          <p:cNvPr id="10242" name="Rectangle 4">
            <a:extLst>
              <a:ext uri="{FF2B5EF4-FFF2-40B4-BE49-F238E27FC236}">
                <a16:creationId xmlns:a16="http://schemas.microsoft.com/office/drawing/2014/main" id="{BB91B59B-4344-7217-1BBD-3D6A01EAB113}"/>
              </a:ext>
            </a:extLst>
          </p:cNvPr>
          <p:cNvSpPr>
            <a:spLocks noGrp="1" noChangeArrowheads="1"/>
          </p:cNvSpPr>
          <p:nvPr>
            <p:ph type="title"/>
          </p:nvPr>
        </p:nvSpPr>
        <p:spPr>
          <a:xfrm>
            <a:off x="457200" y="228600"/>
            <a:ext cx="8534400" cy="1143000"/>
          </a:xfrm>
        </p:spPr>
        <p:txBody>
          <a:bodyPr/>
          <a:lstStyle/>
          <a:p>
            <a:pPr algn="just" eaLnBrk="1" hangingPunct="1"/>
            <a:r>
              <a:rPr lang="en-US" altLang="en-US" sz="3600" b="1" dirty="0"/>
              <a:t>Case Study - </a:t>
            </a:r>
            <a:r>
              <a:rPr lang="fr-FR" altLang="en-US" sz="3600" b="1" dirty="0"/>
              <a:t>Samsung vs. Apple Patent Dispute</a:t>
            </a:r>
            <a:endParaRPr lang="en-US" altLang="en-US" sz="3600" b="1" dirty="0"/>
          </a:p>
        </p:txBody>
      </p:sp>
      <p:sp>
        <p:nvSpPr>
          <p:cNvPr id="3" name="Rectangle 7">
            <a:extLst>
              <a:ext uri="{FF2B5EF4-FFF2-40B4-BE49-F238E27FC236}">
                <a16:creationId xmlns:a16="http://schemas.microsoft.com/office/drawing/2014/main" id="{749C5697-4205-5360-7D2E-FBFA8218E1F1}"/>
              </a:ext>
            </a:extLst>
          </p:cNvPr>
          <p:cNvSpPr txBox="1">
            <a:spLocks noChangeArrowheads="1"/>
          </p:cNvSpPr>
          <p:nvPr/>
        </p:nvSpPr>
        <p:spPr bwMode="auto">
          <a:xfrm>
            <a:off x="609600" y="1600200"/>
            <a:ext cx="8382000" cy="502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84138" tIns="42863" rIns="84138" bIns="42863"/>
          <a:lstStyle>
            <a:lvl1pPr marL="342900" indent="-342900" defTabSz="776288" eaLnBrk="0" hangingPunct="0">
              <a:defRPr>
                <a:solidFill>
                  <a:schemeClr val="tx1"/>
                </a:solidFill>
                <a:latin typeface="Arial" pitchFamily="34" charset="0"/>
              </a:defRPr>
            </a:lvl1pPr>
            <a:lvl2pPr marL="742950" indent="-285750" defTabSz="776288" eaLnBrk="0" hangingPunct="0">
              <a:defRPr>
                <a:solidFill>
                  <a:schemeClr val="tx1"/>
                </a:solidFill>
                <a:latin typeface="Arial" pitchFamily="34" charset="0"/>
              </a:defRPr>
            </a:lvl2pPr>
            <a:lvl3pPr marL="1143000" indent="-228600" defTabSz="776288" eaLnBrk="0" hangingPunct="0">
              <a:defRPr>
                <a:solidFill>
                  <a:schemeClr val="tx1"/>
                </a:solidFill>
                <a:latin typeface="Arial" pitchFamily="34" charset="0"/>
              </a:defRPr>
            </a:lvl3pPr>
            <a:lvl4pPr marL="1600200" indent="-228600" defTabSz="776288" eaLnBrk="0" hangingPunct="0">
              <a:defRPr>
                <a:solidFill>
                  <a:schemeClr val="tx1"/>
                </a:solidFill>
                <a:latin typeface="Arial" pitchFamily="34" charset="0"/>
              </a:defRPr>
            </a:lvl4pPr>
            <a:lvl5pPr marL="2057400" indent="-228600" defTabSz="776288" eaLnBrk="0" hangingPunct="0">
              <a:defRPr>
                <a:solidFill>
                  <a:schemeClr val="tx1"/>
                </a:solidFill>
                <a:latin typeface="Arial" pitchFamily="34" charset="0"/>
              </a:defRPr>
            </a:lvl5pPr>
            <a:lvl6pPr marL="2514600" indent="-228600" defTabSz="776288" eaLnBrk="0" fontAlgn="base" hangingPunct="0">
              <a:spcBef>
                <a:spcPct val="0"/>
              </a:spcBef>
              <a:spcAft>
                <a:spcPct val="0"/>
              </a:spcAft>
              <a:defRPr>
                <a:solidFill>
                  <a:schemeClr val="tx1"/>
                </a:solidFill>
                <a:latin typeface="Arial" pitchFamily="34" charset="0"/>
              </a:defRPr>
            </a:lvl6pPr>
            <a:lvl7pPr marL="2971800" indent="-228600" defTabSz="776288" eaLnBrk="0" fontAlgn="base" hangingPunct="0">
              <a:spcBef>
                <a:spcPct val="0"/>
              </a:spcBef>
              <a:spcAft>
                <a:spcPct val="0"/>
              </a:spcAft>
              <a:defRPr>
                <a:solidFill>
                  <a:schemeClr val="tx1"/>
                </a:solidFill>
                <a:latin typeface="Arial" pitchFamily="34" charset="0"/>
              </a:defRPr>
            </a:lvl7pPr>
            <a:lvl8pPr marL="3429000" indent="-228600" defTabSz="776288" eaLnBrk="0" fontAlgn="base" hangingPunct="0">
              <a:spcBef>
                <a:spcPct val="0"/>
              </a:spcBef>
              <a:spcAft>
                <a:spcPct val="0"/>
              </a:spcAft>
              <a:defRPr>
                <a:solidFill>
                  <a:schemeClr val="tx1"/>
                </a:solidFill>
                <a:latin typeface="Arial" pitchFamily="34" charset="0"/>
              </a:defRPr>
            </a:lvl8pPr>
            <a:lvl9pPr marL="3886200" indent="-228600" defTabSz="776288" eaLnBrk="0" fontAlgn="base" hangingPunct="0">
              <a:spcBef>
                <a:spcPct val="0"/>
              </a:spcBef>
              <a:spcAft>
                <a:spcPct val="0"/>
              </a:spcAft>
              <a:defRPr>
                <a:solidFill>
                  <a:schemeClr val="tx1"/>
                </a:solidFill>
                <a:latin typeface="Arial" pitchFamily="34" charset="0"/>
              </a:defRPr>
            </a:lvl9pPr>
          </a:lstStyle>
          <a:p>
            <a:pPr marL="457200" indent="-457200" algn="just">
              <a:buClr>
                <a:srgbClr val="0070C0"/>
              </a:buClr>
              <a:buFont typeface="Wingdings" panose="05000000000000000000" pitchFamily="2" charset="2"/>
              <a:buChar char="v"/>
            </a:pPr>
            <a:r>
              <a:rPr lang="en-US" sz="3200" b="1" dirty="0">
                <a:latin typeface="+mj-lt"/>
              </a:rPr>
              <a:t>Conclusion:</a:t>
            </a:r>
          </a:p>
          <a:p>
            <a:pPr marL="457200" indent="-457200" algn="just">
              <a:buClr>
                <a:schemeClr val="accent1"/>
              </a:buClr>
              <a:buFont typeface="Arial" panose="020B0604020202020204" pitchFamily="34" charset="0"/>
              <a:buChar char="•"/>
            </a:pPr>
            <a:r>
              <a:rPr lang="en-US" sz="3200" dirty="0">
                <a:latin typeface="+mj-lt"/>
              </a:rPr>
              <a:t>The Samsung vs. Apple case is a landmark in the field of intellectual property law, illustrating the complexities of patent infringement in the technology sector. </a:t>
            </a:r>
          </a:p>
          <a:p>
            <a:pPr marL="457200" indent="-457200" algn="just">
              <a:buClr>
                <a:schemeClr val="accent1"/>
              </a:buClr>
              <a:buFont typeface="Arial" panose="020B0604020202020204" pitchFamily="34" charset="0"/>
              <a:buChar char="•"/>
            </a:pPr>
            <a:r>
              <a:rPr lang="en-US" sz="3200" dirty="0">
                <a:latin typeface="+mj-lt"/>
              </a:rPr>
              <a:t>It underscored the aggressive strategies companies may employ to protect their innovations and the lengthy and costly nature of patent litigation. </a:t>
            </a:r>
          </a:p>
        </p:txBody>
      </p:sp>
    </p:spTree>
    <p:extLst>
      <p:ext uri="{BB962C8B-B14F-4D97-AF65-F5344CB8AC3E}">
        <p14:creationId xmlns:p14="http://schemas.microsoft.com/office/powerpoint/2010/main" val="407889767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47D152-076D-C20A-C890-5D60EFD4BB3C}"/>
            </a:ext>
          </a:extLst>
        </p:cNvPr>
        <p:cNvGrpSpPr/>
        <p:nvPr/>
      </p:nvGrpSpPr>
      <p:grpSpPr>
        <a:xfrm>
          <a:off x="0" y="0"/>
          <a:ext cx="0" cy="0"/>
          <a:chOff x="0" y="0"/>
          <a:chExt cx="0" cy="0"/>
        </a:xfrm>
      </p:grpSpPr>
      <p:sp>
        <p:nvSpPr>
          <p:cNvPr id="10242" name="Rectangle 4">
            <a:extLst>
              <a:ext uri="{FF2B5EF4-FFF2-40B4-BE49-F238E27FC236}">
                <a16:creationId xmlns:a16="http://schemas.microsoft.com/office/drawing/2014/main" id="{BB91B59B-4344-7217-1BBD-3D6A01EAB113}"/>
              </a:ext>
            </a:extLst>
          </p:cNvPr>
          <p:cNvSpPr>
            <a:spLocks noGrp="1" noChangeArrowheads="1"/>
          </p:cNvSpPr>
          <p:nvPr>
            <p:ph type="title"/>
          </p:nvPr>
        </p:nvSpPr>
        <p:spPr>
          <a:xfrm>
            <a:off x="457200" y="228600"/>
            <a:ext cx="8534400" cy="1143000"/>
          </a:xfrm>
        </p:spPr>
        <p:txBody>
          <a:bodyPr/>
          <a:lstStyle/>
          <a:p>
            <a:pPr algn="just" eaLnBrk="1" hangingPunct="1"/>
            <a:r>
              <a:rPr lang="en-US" altLang="en-US" sz="3600" b="1" dirty="0"/>
              <a:t>Case Study - </a:t>
            </a:r>
            <a:r>
              <a:rPr lang="fr-FR" altLang="en-US" sz="3600" b="1" dirty="0"/>
              <a:t>Samsung vs. Apple Patent Dispute</a:t>
            </a:r>
            <a:endParaRPr lang="en-US" altLang="en-US" sz="3600" b="1" dirty="0"/>
          </a:p>
        </p:txBody>
      </p:sp>
      <p:sp>
        <p:nvSpPr>
          <p:cNvPr id="3" name="Rectangle 7">
            <a:extLst>
              <a:ext uri="{FF2B5EF4-FFF2-40B4-BE49-F238E27FC236}">
                <a16:creationId xmlns:a16="http://schemas.microsoft.com/office/drawing/2014/main" id="{749C5697-4205-5360-7D2E-FBFA8218E1F1}"/>
              </a:ext>
            </a:extLst>
          </p:cNvPr>
          <p:cNvSpPr txBox="1">
            <a:spLocks noChangeArrowheads="1"/>
          </p:cNvSpPr>
          <p:nvPr/>
        </p:nvSpPr>
        <p:spPr bwMode="auto">
          <a:xfrm>
            <a:off x="609600" y="1600200"/>
            <a:ext cx="8382000" cy="502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84138" tIns="42863" rIns="84138" bIns="42863"/>
          <a:lstStyle>
            <a:lvl1pPr marL="342900" indent="-342900" defTabSz="776288" eaLnBrk="0" hangingPunct="0">
              <a:defRPr>
                <a:solidFill>
                  <a:schemeClr val="tx1"/>
                </a:solidFill>
                <a:latin typeface="Arial" pitchFamily="34" charset="0"/>
              </a:defRPr>
            </a:lvl1pPr>
            <a:lvl2pPr marL="742950" indent="-285750" defTabSz="776288" eaLnBrk="0" hangingPunct="0">
              <a:defRPr>
                <a:solidFill>
                  <a:schemeClr val="tx1"/>
                </a:solidFill>
                <a:latin typeface="Arial" pitchFamily="34" charset="0"/>
              </a:defRPr>
            </a:lvl2pPr>
            <a:lvl3pPr marL="1143000" indent="-228600" defTabSz="776288" eaLnBrk="0" hangingPunct="0">
              <a:defRPr>
                <a:solidFill>
                  <a:schemeClr val="tx1"/>
                </a:solidFill>
                <a:latin typeface="Arial" pitchFamily="34" charset="0"/>
              </a:defRPr>
            </a:lvl3pPr>
            <a:lvl4pPr marL="1600200" indent="-228600" defTabSz="776288" eaLnBrk="0" hangingPunct="0">
              <a:defRPr>
                <a:solidFill>
                  <a:schemeClr val="tx1"/>
                </a:solidFill>
                <a:latin typeface="Arial" pitchFamily="34" charset="0"/>
              </a:defRPr>
            </a:lvl4pPr>
            <a:lvl5pPr marL="2057400" indent="-228600" defTabSz="776288" eaLnBrk="0" hangingPunct="0">
              <a:defRPr>
                <a:solidFill>
                  <a:schemeClr val="tx1"/>
                </a:solidFill>
                <a:latin typeface="Arial" pitchFamily="34" charset="0"/>
              </a:defRPr>
            </a:lvl5pPr>
            <a:lvl6pPr marL="2514600" indent="-228600" defTabSz="776288" eaLnBrk="0" fontAlgn="base" hangingPunct="0">
              <a:spcBef>
                <a:spcPct val="0"/>
              </a:spcBef>
              <a:spcAft>
                <a:spcPct val="0"/>
              </a:spcAft>
              <a:defRPr>
                <a:solidFill>
                  <a:schemeClr val="tx1"/>
                </a:solidFill>
                <a:latin typeface="Arial" pitchFamily="34" charset="0"/>
              </a:defRPr>
            </a:lvl6pPr>
            <a:lvl7pPr marL="2971800" indent="-228600" defTabSz="776288" eaLnBrk="0" fontAlgn="base" hangingPunct="0">
              <a:spcBef>
                <a:spcPct val="0"/>
              </a:spcBef>
              <a:spcAft>
                <a:spcPct val="0"/>
              </a:spcAft>
              <a:defRPr>
                <a:solidFill>
                  <a:schemeClr val="tx1"/>
                </a:solidFill>
                <a:latin typeface="Arial" pitchFamily="34" charset="0"/>
              </a:defRPr>
            </a:lvl7pPr>
            <a:lvl8pPr marL="3429000" indent="-228600" defTabSz="776288" eaLnBrk="0" fontAlgn="base" hangingPunct="0">
              <a:spcBef>
                <a:spcPct val="0"/>
              </a:spcBef>
              <a:spcAft>
                <a:spcPct val="0"/>
              </a:spcAft>
              <a:defRPr>
                <a:solidFill>
                  <a:schemeClr val="tx1"/>
                </a:solidFill>
                <a:latin typeface="Arial" pitchFamily="34" charset="0"/>
              </a:defRPr>
            </a:lvl8pPr>
            <a:lvl9pPr marL="3886200" indent="-228600" defTabSz="776288" eaLnBrk="0" fontAlgn="base" hangingPunct="0">
              <a:spcBef>
                <a:spcPct val="0"/>
              </a:spcBef>
              <a:spcAft>
                <a:spcPct val="0"/>
              </a:spcAft>
              <a:defRPr>
                <a:solidFill>
                  <a:schemeClr val="tx1"/>
                </a:solidFill>
                <a:latin typeface="Arial" pitchFamily="34" charset="0"/>
              </a:defRPr>
            </a:lvl9pPr>
          </a:lstStyle>
          <a:p>
            <a:pPr marL="457200" indent="-457200" algn="just">
              <a:buClr>
                <a:srgbClr val="0070C0"/>
              </a:buClr>
              <a:buFont typeface="Wingdings" panose="05000000000000000000" pitchFamily="2" charset="2"/>
              <a:buChar char="v"/>
            </a:pPr>
            <a:r>
              <a:rPr lang="en-US" sz="3200" b="1" dirty="0">
                <a:latin typeface="+mj-lt"/>
              </a:rPr>
              <a:t>Conclusion:</a:t>
            </a:r>
          </a:p>
          <a:p>
            <a:pPr marL="457200" indent="-457200" algn="just">
              <a:buClr>
                <a:schemeClr val="accent1"/>
              </a:buClr>
              <a:buFont typeface="Arial" panose="020B0604020202020204" pitchFamily="34" charset="0"/>
              <a:buChar char="•"/>
            </a:pPr>
            <a:r>
              <a:rPr lang="en-US" sz="3200" dirty="0">
                <a:latin typeface="+mj-lt"/>
              </a:rPr>
              <a:t>The dispute also sparked discussions about the need for patent system reform, particularly concerning the balance between fostering innovation and preventing anti-competitive practices.</a:t>
            </a:r>
          </a:p>
        </p:txBody>
      </p:sp>
    </p:spTree>
    <p:extLst>
      <p:ext uri="{BB962C8B-B14F-4D97-AF65-F5344CB8AC3E}">
        <p14:creationId xmlns:p14="http://schemas.microsoft.com/office/powerpoint/2010/main" val="5246843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a:extLst>
              <a:ext uri="{FF2B5EF4-FFF2-40B4-BE49-F238E27FC236}">
                <a16:creationId xmlns:a16="http://schemas.microsoft.com/office/drawing/2014/main" id="{3BA415C8-F9EC-50F0-0D1C-44FAF4270BE3}"/>
              </a:ext>
            </a:extLst>
          </p:cNvPr>
          <p:cNvSpPr>
            <a:spLocks noGrp="1"/>
          </p:cNvSpPr>
          <p:nvPr>
            <p:ph type="title"/>
          </p:nvPr>
        </p:nvSpPr>
        <p:spPr>
          <a:xfrm>
            <a:off x="533400" y="1676400"/>
            <a:ext cx="8153400" cy="4343400"/>
          </a:xfrm>
        </p:spPr>
        <p:txBody>
          <a:bodyPr/>
          <a:lstStyle/>
          <a:p>
            <a:pPr algn="ctr" eaLnBrk="1" hangingPunct="1"/>
            <a:r>
              <a:rPr lang="en-GB" altLang="en-US" sz="8800" b="1">
                <a:solidFill>
                  <a:schemeClr val="tx1"/>
                </a:solidFill>
              </a:rPr>
              <a:t>Thanks </a:t>
            </a:r>
            <a:br>
              <a:rPr lang="en-GB" altLang="en-US" sz="8800" b="1">
                <a:solidFill>
                  <a:schemeClr val="tx1"/>
                </a:solidFill>
              </a:rPr>
            </a:br>
            <a:r>
              <a:rPr lang="en-GB" altLang="en-US" sz="8800" b="1">
                <a:solidFill>
                  <a:schemeClr val="tx1"/>
                </a:solidFill>
              </a:rPr>
              <a:t>Any Question </a:t>
            </a:r>
            <a:r>
              <a:rPr lang="en-GB" altLang="en-US" sz="8800" b="1">
                <a:solidFill>
                  <a:schemeClr val="tx1"/>
                </a:solidFill>
                <a:latin typeface="Times New Roman" panose="02020603050405020304" pitchFamily="18" charset="0"/>
                <a:cs typeface="Times New Roman" panose="02020603050405020304" pitchFamily="18" charset="0"/>
              </a:rPr>
              <a:t>?????</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47D152-076D-C20A-C890-5D60EFD4BB3C}"/>
            </a:ext>
          </a:extLst>
        </p:cNvPr>
        <p:cNvGrpSpPr/>
        <p:nvPr/>
      </p:nvGrpSpPr>
      <p:grpSpPr>
        <a:xfrm>
          <a:off x="0" y="0"/>
          <a:ext cx="0" cy="0"/>
          <a:chOff x="0" y="0"/>
          <a:chExt cx="0" cy="0"/>
        </a:xfrm>
      </p:grpSpPr>
      <p:sp>
        <p:nvSpPr>
          <p:cNvPr id="10242" name="Rectangle 4">
            <a:extLst>
              <a:ext uri="{FF2B5EF4-FFF2-40B4-BE49-F238E27FC236}">
                <a16:creationId xmlns:a16="http://schemas.microsoft.com/office/drawing/2014/main" id="{BB91B59B-4344-7217-1BBD-3D6A01EAB113}"/>
              </a:ext>
            </a:extLst>
          </p:cNvPr>
          <p:cNvSpPr>
            <a:spLocks noGrp="1" noChangeArrowheads="1"/>
          </p:cNvSpPr>
          <p:nvPr>
            <p:ph type="title"/>
          </p:nvPr>
        </p:nvSpPr>
        <p:spPr>
          <a:xfrm>
            <a:off x="457200" y="228600"/>
            <a:ext cx="8534400" cy="1143000"/>
          </a:xfrm>
        </p:spPr>
        <p:txBody>
          <a:bodyPr/>
          <a:lstStyle/>
          <a:p>
            <a:pPr algn="just" eaLnBrk="1" hangingPunct="1"/>
            <a:r>
              <a:rPr lang="en-US" altLang="en-US" sz="3600" b="1" dirty="0"/>
              <a:t>Introduction to Ethical Decision Making</a:t>
            </a:r>
          </a:p>
        </p:txBody>
      </p:sp>
      <p:sp>
        <p:nvSpPr>
          <p:cNvPr id="3" name="Rectangle 7">
            <a:extLst>
              <a:ext uri="{FF2B5EF4-FFF2-40B4-BE49-F238E27FC236}">
                <a16:creationId xmlns:a16="http://schemas.microsoft.com/office/drawing/2014/main" id="{749C5697-4205-5360-7D2E-FBFA8218E1F1}"/>
              </a:ext>
            </a:extLst>
          </p:cNvPr>
          <p:cNvSpPr txBox="1">
            <a:spLocks noChangeArrowheads="1"/>
          </p:cNvSpPr>
          <p:nvPr/>
        </p:nvSpPr>
        <p:spPr bwMode="auto">
          <a:xfrm>
            <a:off x="609600" y="1600200"/>
            <a:ext cx="8382000" cy="502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84138" tIns="42863" rIns="84138" bIns="42863"/>
          <a:lstStyle>
            <a:lvl1pPr marL="342900" indent="-342900" defTabSz="776288" eaLnBrk="0" hangingPunct="0">
              <a:defRPr>
                <a:solidFill>
                  <a:schemeClr val="tx1"/>
                </a:solidFill>
                <a:latin typeface="Arial" pitchFamily="34" charset="0"/>
              </a:defRPr>
            </a:lvl1pPr>
            <a:lvl2pPr marL="742950" indent="-285750" defTabSz="776288" eaLnBrk="0" hangingPunct="0">
              <a:defRPr>
                <a:solidFill>
                  <a:schemeClr val="tx1"/>
                </a:solidFill>
                <a:latin typeface="Arial" pitchFamily="34" charset="0"/>
              </a:defRPr>
            </a:lvl2pPr>
            <a:lvl3pPr marL="1143000" indent="-228600" defTabSz="776288" eaLnBrk="0" hangingPunct="0">
              <a:defRPr>
                <a:solidFill>
                  <a:schemeClr val="tx1"/>
                </a:solidFill>
                <a:latin typeface="Arial" pitchFamily="34" charset="0"/>
              </a:defRPr>
            </a:lvl3pPr>
            <a:lvl4pPr marL="1600200" indent="-228600" defTabSz="776288" eaLnBrk="0" hangingPunct="0">
              <a:defRPr>
                <a:solidFill>
                  <a:schemeClr val="tx1"/>
                </a:solidFill>
                <a:latin typeface="Arial" pitchFamily="34" charset="0"/>
              </a:defRPr>
            </a:lvl4pPr>
            <a:lvl5pPr marL="2057400" indent="-228600" defTabSz="776288" eaLnBrk="0" hangingPunct="0">
              <a:defRPr>
                <a:solidFill>
                  <a:schemeClr val="tx1"/>
                </a:solidFill>
                <a:latin typeface="Arial" pitchFamily="34" charset="0"/>
              </a:defRPr>
            </a:lvl5pPr>
            <a:lvl6pPr marL="2514600" indent="-228600" defTabSz="776288" eaLnBrk="0" fontAlgn="base" hangingPunct="0">
              <a:spcBef>
                <a:spcPct val="0"/>
              </a:spcBef>
              <a:spcAft>
                <a:spcPct val="0"/>
              </a:spcAft>
              <a:defRPr>
                <a:solidFill>
                  <a:schemeClr val="tx1"/>
                </a:solidFill>
                <a:latin typeface="Arial" pitchFamily="34" charset="0"/>
              </a:defRPr>
            </a:lvl6pPr>
            <a:lvl7pPr marL="2971800" indent="-228600" defTabSz="776288" eaLnBrk="0" fontAlgn="base" hangingPunct="0">
              <a:spcBef>
                <a:spcPct val="0"/>
              </a:spcBef>
              <a:spcAft>
                <a:spcPct val="0"/>
              </a:spcAft>
              <a:defRPr>
                <a:solidFill>
                  <a:schemeClr val="tx1"/>
                </a:solidFill>
                <a:latin typeface="Arial" pitchFamily="34" charset="0"/>
              </a:defRPr>
            </a:lvl7pPr>
            <a:lvl8pPr marL="3429000" indent="-228600" defTabSz="776288" eaLnBrk="0" fontAlgn="base" hangingPunct="0">
              <a:spcBef>
                <a:spcPct val="0"/>
              </a:spcBef>
              <a:spcAft>
                <a:spcPct val="0"/>
              </a:spcAft>
              <a:defRPr>
                <a:solidFill>
                  <a:schemeClr val="tx1"/>
                </a:solidFill>
                <a:latin typeface="Arial" pitchFamily="34" charset="0"/>
              </a:defRPr>
            </a:lvl8pPr>
            <a:lvl9pPr marL="3886200" indent="-228600" defTabSz="776288" eaLnBrk="0" fontAlgn="base" hangingPunct="0">
              <a:spcBef>
                <a:spcPct val="0"/>
              </a:spcBef>
              <a:spcAft>
                <a:spcPct val="0"/>
              </a:spcAft>
              <a:defRPr>
                <a:solidFill>
                  <a:schemeClr val="tx1"/>
                </a:solidFill>
                <a:latin typeface="Arial" pitchFamily="34" charset="0"/>
              </a:defRPr>
            </a:lvl9pPr>
          </a:lstStyle>
          <a:p>
            <a:pPr marL="457200" indent="-457200" algn="just">
              <a:buClr>
                <a:srgbClr val="0070C0"/>
              </a:buClr>
              <a:buFont typeface="Wingdings" panose="05000000000000000000" pitchFamily="2" charset="2"/>
              <a:buChar char="v"/>
            </a:pPr>
            <a:r>
              <a:rPr lang="en-US" sz="3200" b="1" dirty="0">
                <a:latin typeface="+mj-lt"/>
              </a:rPr>
              <a:t>Key Terms:</a:t>
            </a:r>
            <a:endParaRPr lang="en-US" sz="3200" dirty="0">
              <a:latin typeface="+mj-lt"/>
            </a:endParaRPr>
          </a:p>
          <a:p>
            <a:pPr marL="457200" indent="-457200" algn="just">
              <a:buClr>
                <a:schemeClr val="accent1"/>
              </a:buClr>
              <a:buFont typeface="Arial" panose="020B0604020202020204" pitchFamily="34" charset="0"/>
              <a:buChar char="•"/>
            </a:pPr>
            <a:r>
              <a:rPr lang="en-US" sz="3100" b="1" dirty="0">
                <a:latin typeface="+mj-lt"/>
              </a:rPr>
              <a:t>Ethics:</a:t>
            </a:r>
            <a:r>
              <a:rPr lang="en-US" sz="3100" dirty="0">
                <a:latin typeface="+mj-lt"/>
              </a:rPr>
              <a:t> The principles of right and wrong that guide an individual in making decisions. Ethics involve considerations of fairness, equity, respect for others, and the inherent dignity of all individuals.</a:t>
            </a:r>
          </a:p>
          <a:p>
            <a:pPr marL="457200" indent="-457200" algn="just">
              <a:buClr>
                <a:schemeClr val="accent1"/>
              </a:buClr>
              <a:buFont typeface="Arial" panose="020B0604020202020204" pitchFamily="34" charset="0"/>
              <a:buChar char="•"/>
            </a:pPr>
            <a:r>
              <a:rPr lang="en-US" sz="3100" b="1" dirty="0">
                <a:latin typeface="+mj-lt"/>
              </a:rPr>
              <a:t>Decision Making (DM): </a:t>
            </a:r>
            <a:r>
              <a:rPr lang="en-US" sz="3100" dirty="0">
                <a:latin typeface="+mj-lt"/>
              </a:rPr>
              <a:t>The process of selecting DM from several alternatives. In a professional context, DM is often involves weighing various factors, including potential outcomes, values, and ethical implications.</a:t>
            </a:r>
          </a:p>
        </p:txBody>
      </p:sp>
    </p:spTree>
    <p:extLst>
      <p:ext uri="{BB962C8B-B14F-4D97-AF65-F5344CB8AC3E}">
        <p14:creationId xmlns:p14="http://schemas.microsoft.com/office/powerpoint/2010/main" val="16236937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47D152-076D-C20A-C890-5D60EFD4BB3C}"/>
            </a:ext>
          </a:extLst>
        </p:cNvPr>
        <p:cNvGrpSpPr/>
        <p:nvPr/>
      </p:nvGrpSpPr>
      <p:grpSpPr>
        <a:xfrm>
          <a:off x="0" y="0"/>
          <a:ext cx="0" cy="0"/>
          <a:chOff x="0" y="0"/>
          <a:chExt cx="0" cy="0"/>
        </a:xfrm>
      </p:grpSpPr>
      <p:sp>
        <p:nvSpPr>
          <p:cNvPr id="10242" name="Rectangle 4">
            <a:extLst>
              <a:ext uri="{FF2B5EF4-FFF2-40B4-BE49-F238E27FC236}">
                <a16:creationId xmlns:a16="http://schemas.microsoft.com/office/drawing/2014/main" id="{BB91B59B-4344-7217-1BBD-3D6A01EAB113}"/>
              </a:ext>
            </a:extLst>
          </p:cNvPr>
          <p:cNvSpPr>
            <a:spLocks noGrp="1" noChangeArrowheads="1"/>
          </p:cNvSpPr>
          <p:nvPr>
            <p:ph type="title"/>
          </p:nvPr>
        </p:nvSpPr>
        <p:spPr>
          <a:xfrm>
            <a:off x="457200" y="228600"/>
            <a:ext cx="8534400" cy="1143000"/>
          </a:xfrm>
        </p:spPr>
        <p:txBody>
          <a:bodyPr/>
          <a:lstStyle/>
          <a:p>
            <a:pPr algn="just" eaLnBrk="1" hangingPunct="1"/>
            <a:r>
              <a:rPr lang="en-US" altLang="en-US" sz="3600" b="1" dirty="0"/>
              <a:t>Introduction to Ethical Decision Making</a:t>
            </a:r>
          </a:p>
        </p:txBody>
      </p:sp>
      <p:sp>
        <p:nvSpPr>
          <p:cNvPr id="3" name="Rectangle 7">
            <a:extLst>
              <a:ext uri="{FF2B5EF4-FFF2-40B4-BE49-F238E27FC236}">
                <a16:creationId xmlns:a16="http://schemas.microsoft.com/office/drawing/2014/main" id="{749C5697-4205-5360-7D2E-FBFA8218E1F1}"/>
              </a:ext>
            </a:extLst>
          </p:cNvPr>
          <p:cNvSpPr txBox="1">
            <a:spLocks noChangeArrowheads="1"/>
          </p:cNvSpPr>
          <p:nvPr/>
        </p:nvSpPr>
        <p:spPr bwMode="auto">
          <a:xfrm>
            <a:off x="609600" y="1524000"/>
            <a:ext cx="8534400" cy="502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84138" tIns="42863" rIns="84138" bIns="42863"/>
          <a:lstStyle>
            <a:lvl1pPr marL="342900" indent="-342900" defTabSz="776288" eaLnBrk="0" hangingPunct="0">
              <a:defRPr>
                <a:solidFill>
                  <a:schemeClr val="tx1"/>
                </a:solidFill>
                <a:latin typeface="Arial" pitchFamily="34" charset="0"/>
              </a:defRPr>
            </a:lvl1pPr>
            <a:lvl2pPr marL="742950" indent="-285750" defTabSz="776288" eaLnBrk="0" hangingPunct="0">
              <a:defRPr>
                <a:solidFill>
                  <a:schemeClr val="tx1"/>
                </a:solidFill>
                <a:latin typeface="Arial" pitchFamily="34" charset="0"/>
              </a:defRPr>
            </a:lvl2pPr>
            <a:lvl3pPr marL="1143000" indent="-228600" defTabSz="776288" eaLnBrk="0" hangingPunct="0">
              <a:defRPr>
                <a:solidFill>
                  <a:schemeClr val="tx1"/>
                </a:solidFill>
                <a:latin typeface="Arial" pitchFamily="34" charset="0"/>
              </a:defRPr>
            </a:lvl3pPr>
            <a:lvl4pPr marL="1600200" indent="-228600" defTabSz="776288" eaLnBrk="0" hangingPunct="0">
              <a:defRPr>
                <a:solidFill>
                  <a:schemeClr val="tx1"/>
                </a:solidFill>
                <a:latin typeface="Arial" pitchFamily="34" charset="0"/>
              </a:defRPr>
            </a:lvl4pPr>
            <a:lvl5pPr marL="2057400" indent="-228600" defTabSz="776288" eaLnBrk="0" hangingPunct="0">
              <a:defRPr>
                <a:solidFill>
                  <a:schemeClr val="tx1"/>
                </a:solidFill>
                <a:latin typeface="Arial" pitchFamily="34" charset="0"/>
              </a:defRPr>
            </a:lvl5pPr>
            <a:lvl6pPr marL="2514600" indent="-228600" defTabSz="776288" eaLnBrk="0" fontAlgn="base" hangingPunct="0">
              <a:spcBef>
                <a:spcPct val="0"/>
              </a:spcBef>
              <a:spcAft>
                <a:spcPct val="0"/>
              </a:spcAft>
              <a:defRPr>
                <a:solidFill>
                  <a:schemeClr val="tx1"/>
                </a:solidFill>
                <a:latin typeface="Arial" pitchFamily="34" charset="0"/>
              </a:defRPr>
            </a:lvl6pPr>
            <a:lvl7pPr marL="2971800" indent="-228600" defTabSz="776288" eaLnBrk="0" fontAlgn="base" hangingPunct="0">
              <a:spcBef>
                <a:spcPct val="0"/>
              </a:spcBef>
              <a:spcAft>
                <a:spcPct val="0"/>
              </a:spcAft>
              <a:defRPr>
                <a:solidFill>
                  <a:schemeClr val="tx1"/>
                </a:solidFill>
                <a:latin typeface="Arial" pitchFamily="34" charset="0"/>
              </a:defRPr>
            </a:lvl7pPr>
            <a:lvl8pPr marL="3429000" indent="-228600" defTabSz="776288" eaLnBrk="0" fontAlgn="base" hangingPunct="0">
              <a:spcBef>
                <a:spcPct val="0"/>
              </a:spcBef>
              <a:spcAft>
                <a:spcPct val="0"/>
              </a:spcAft>
              <a:defRPr>
                <a:solidFill>
                  <a:schemeClr val="tx1"/>
                </a:solidFill>
                <a:latin typeface="Arial" pitchFamily="34" charset="0"/>
              </a:defRPr>
            </a:lvl8pPr>
            <a:lvl9pPr marL="3886200" indent="-228600" defTabSz="776288" eaLnBrk="0" fontAlgn="base" hangingPunct="0">
              <a:spcBef>
                <a:spcPct val="0"/>
              </a:spcBef>
              <a:spcAft>
                <a:spcPct val="0"/>
              </a:spcAft>
              <a:defRPr>
                <a:solidFill>
                  <a:schemeClr val="tx1"/>
                </a:solidFill>
                <a:latin typeface="Arial" pitchFamily="34" charset="0"/>
              </a:defRPr>
            </a:lvl9pPr>
          </a:lstStyle>
          <a:p>
            <a:pPr marL="457200" indent="-457200" algn="just">
              <a:buClr>
                <a:srgbClr val="0070C0"/>
              </a:buClr>
              <a:buFont typeface="Wingdings" panose="05000000000000000000" pitchFamily="2" charset="2"/>
              <a:buChar char="v"/>
            </a:pPr>
            <a:r>
              <a:rPr lang="en-US" sz="3200" b="1" dirty="0">
                <a:latin typeface="+mj-lt"/>
              </a:rPr>
              <a:t>Background:</a:t>
            </a:r>
            <a:endParaRPr lang="en-US" sz="3200" dirty="0">
              <a:latin typeface="+mj-lt"/>
            </a:endParaRPr>
          </a:p>
          <a:p>
            <a:pPr marL="457200" indent="-457200" algn="just">
              <a:buClr>
                <a:schemeClr val="accent1"/>
              </a:buClr>
              <a:buFont typeface="Arial" panose="020B0604020202020204" pitchFamily="34" charset="0"/>
              <a:buChar char="•"/>
            </a:pPr>
            <a:r>
              <a:rPr lang="en-US" sz="3200" dirty="0">
                <a:latin typeface="+mj-lt"/>
              </a:rPr>
              <a:t>An ethical issue is a </a:t>
            </a:r>
            <a:r>
              <a:rPr lang="en-US" sz="3200" u="sng" dirty="0">
                <a:latin typeface="+mj-lt"/>
              </a:rPr>
              <a:t>situation or problem that requires an individual or organization </a:t>
            </a:r>
            <a:r>
              <a:rPr lang="en-US" sz="3200" dirty="0">
                <a:latin typeface="+mj-lt"/>
              </a:rPr>
              <a:t>to choose between </a:t>
            </a:r>
            <a:r>
              <a:rPr lang="en-US" sz="3200" u="sng" dirty="0">
                <a:latin typeface="+mj-lt"/>
              </a:rPr>
              <a:t>alternatives that must be evaluated</a:t>
            </a:r>
            <a:r>
              <a:rPr lang="en-US" sz="3200" dirty="0">
                <a:latin typeface="+mj-lt"/>
              </a:rPr>
              <a:t> as </a:t>
            </a:r>
            <a:r>
              <a:rPr lang="en-US" sz="3200" u="sng" dirty="0">
                <a:latin typeface="+mj-lt"/>
              </a:rPr>
              <a:t>right (ethical) or wrong (unethical). </a:t>
            </a:r>
          </a:p>
          <a:p>
            <a:pPr marL="457200" indent="-457200" algn="just">
              <a:buClr>
                <a:schemeClr val="accent1"/>
              </a:buClr>
              <a:buFont typeface="Arial" panose="020B0604020202020204" pitchFamily="34" charset="0"/>
              <a:buChar char="•"/>
            </a:pPr>
            <a:r>
              <a:rPr lang="en-US" sz="3200" dirty="0">
                <a:latin typeface="+mj-lt"/>
              </a:rPr>
              <a:t>Ethical decision making is crucial in professional settings as it </a:t>
            </a:r>
            <a:r>
              <a:rPr lang="en-US" sz="3200" u="sng" dirty="0">
                <a:latin typeface="+mj-lt"/>
              </a:rPr>
              <a:t>underpins the integrity and success of an organization</a:t>
            </a:r>
            <a:r>
              <a:rPr lang="en-US" sz="3200" dirty="0">
                <a:latin typeface="+mj-lt"/>
              </a:rPr>
              <a:t>. It involves choosing actions that are not only legally compliant but also morally right, reflecting the organization’s values and respect for stakeholders.</a:t>
            </a:r>
          </a:p>
        </p:txBody>
      </p:sp>
    </p:spTree>
    <p:extLst>
      <p:ext uri="{BB962C8B-B14F-4D97-AF65-F5344CB8AC3E}">
        <p14:creationId xmlns:p14="http://schemas.microsoft.com/office/powerpoint/2010/main" val="14159967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47D152-076D-C20A-C890-5D60EFD4BB3C}"/>
            </a:ext>
          </a:extLst>
        </p:cNvPr>
        <p:cNvGrpSpPr/>
        <p:nvPr/>
      </p:nvGrpSpPr>
      <p:grpSpPr>
        <a:xfrm>
          <a:off x="0" y="0"/>
          <a:ext cx="0" cy="0"/>
          <a:chOff x="0" y="0"/>
          <a:chExt cx="0" cy="0"/>
        </a:xfrm>
      </p:grpSpPr>
      <p:sp>
        <p:nvSpPr>
          <p:cNvPr id="10242" name="Rectangle 4">
            <a:extLst>
              <a:ext uri="{FF2B5EF4-FFF2-40B4-BE49-F238E27FC236}">
                <a16:creationId xmlns:a16="http://schemas.microsoft.com/office/drawing/2014/main" id="{BB91B59B-4344-7217-1BBD-3D6A01EAB113}"/>
              </a:ext>
            </a:extLst>
          </p:cNvPr>
          <p:cNvSpPr>
            <a:spLocks noGrp="1" noChangeArrowheads="1"/>
          </p:cNvSpPr>
          <p:nvPr>
            <p:ph type="title"/>
          </p:nvPr>
        </p:nvSpPr>
        <p:spPr>
          <a:xfrm>
            <a:off x="457200" y="228600"/>
            <a:ext cx="8534400" cy="1143000"/>
          </a:xfrm>
        </p:spPr>
        <p:txBody>
          <a:bodyPr/>
          <a:lstStyle/>
          <a:p>
            <a:pPr algn="just" eaLnBrk="1" hangingPunct="1"/>
            <a:r>
              <a:rPr lang="en-US" altLang="en-US" sz="3600" b="1" dirty="0"/>
              <a:t>Introduction to Ethical Decision Making</a:t>
            </a:r>
          </a:p>
        </p:txBody>
      </p:sp>
      <p:sp>
        <p:nvSpPr>
          <p:cNvPr id="3" name="Rectangle 7">
            <a:extLst>
              <a:ext uri="{FF2B5EF4-FFF2-40B4-BE49-F238E27FC236}">
                <a16:creationId xmlns:a16="http://schemas.microsoft.com/office/drawing/2014/main" id="{749C5697-4205-5360-7D2E-FBFA8218E1F1}"/>
              </a:ext>
            </a:extLst>
          </p:cNvPr>
          <p:cNvSpPr txBox="1">
            <a:spLocks noChangeArrowheads="1"/>
          </p:cNvSpPr>
          <p:nvPr/>
        </p:nvSpPr>
        <p:spPr bwMode="auto">
          <a:xfrm>
            <a:off x="609600" y="1600200"/>
            <a:ext cx="8382000" cy="502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84138" tIns="42863" rIns="84138" bIns="42863"/>
          <a:lstStyle>
            <a:lvl1pPr marL="342900" indent="-342900" defTabSz="776288" eaLnBrk="0" hangingPunct="0">
              <a:defRPr>
                <a:solidFill>
                  <a:schemeClr val="tx1"/>
                </a:solidFill>
                <a:latin typeface="Arial" pitchFamily="34" charset="0"/>
              </a:defRPr>
            </a:lvl1pPr>
            <a:lvl2pPr marL="742950" indent="-285750" defTabSz="776288" eaLnBrk="0" hangingPunct="0">
              <a:defRPr>
                <a:solidFill>
                  <a:schemeClr val="tx1"/>
                </a:solidFill>
                <a:latin typeface="Arial" pitchFamily="34" charset="0"/>
              </a:defRPr>
            </a:lvl2pPr>
            <a:lvl3pPr marL="1143000" indent="-228600" defTabSz="776288" eaLnBrk="0" hangingPunct="0">
              <a:defRPr>
                <a:solidFill>
                  <a:schemeClr val="tx1"/>
                </a:solidFill>
                <a:latin typeface="Arial" pitchFamily="34" charset="0"/>
              </a:defRPr>
            </a:lvl3pPr>
            <a:lvl4pPr marL="1600200" indent="-228600" defTabSz="776288" eaLnBrk="0" hangingPunct="0">
              <a:defRPr>
                <a:solidFill>
                  <a:schemeClr val="tx1"/>
                </a:solidFill>
                <a:latin typeface="Arial" pitchFamily="34" charset="0"/>
              </a:defRPr>
            </a:lvl4pPr>
            <a:lvl5pPr marL="2057400" indent="-228600" defTabSz="776288" eaLnBrk="0" hangingPunct="0">
              <a:defRPr>
                <a:solidFill>
                  <a:schemeClr val="tx1"/>
                </a:solidFill>
                <a:latin typeface="Arial" pitchFamily="34" charset="0"/>
              </a:defRPr>
            </a:lvl5pPr>
            <a:lvl6pPr marL="2514600" indent="-228600" defTabSz="776288" eaLnBrk="0" fontAlgn="base" hangingPunct="0">
              <a:spcBef>
                <a:spcPct val="0"/>
              </a:spcBef>
              <a:spcAft>
                <a:spcPct val="0"/>
              </a:spcAft>
              <a:defRPr>
                <a:solidFill>
                  <a:schemeClr val="tx1"/>
                </a:solidFill>
                <a:latin typeface="Arial" pitchFamily="34" charset="0"/>
              </a:defRPr>
            </a:lvl6pPr>
            <a:lvl7pPr marL="2971800" indent="-228600" defTabSz="776288" eaLnBrk="0" fontAlgn="base" hangingPunct="0">
              <a:spcBef>
                <a:spcPct val="0"/>
              </a:spcBef>
              <a:spcAft>
                <a:spcPct val="0"/>
              </a:spcAft>
              <a:defRPr>
                <a:solidFill>
                  <a:schemeClr val="tx1"/>
                </a:solidFill>
                <a:latin typeface="Arial" pitchFamily="34" charset="0"/>
              </a:defRPr>
            </a:lvl7pPr>
            <a:lvl8pPr marL="3429000" indent="-228600" defTabSz="776288" eaLnBrk="0" fontAlgn="base" hangingPunct="0">
              <a:spcBef>
                <a:spcPct val="0"/>
              </a:spcBef>
              <a:spcAft>
                <a:spcPct val="0"/>
              </a:spcAft>
              <a:defRPr>
                <a:solidFill>
                  <a:schemeClr val="tx1"/>
                </a:solidFill>
                <a:latin typeface="Arial" pitchFamily="34" charset="0"/>
              </a:defRPr>
            </a:lvl8pPr>
            <a:lvl9pPr marL="3886200" indent="-228600" defTabSz="776288" eaLnBrk="0" fontAlgn="base" hangingPunct="0">
              <a:spcBef>
                <a:spcPct val="0"/>
              </a:spcBef>
              <a:spcAft>
                <a:spcPct val="0"/>
              </a:spcAft>
              <a:defRPr>
                <a:solidFill>
                  <a:schemeClr val="tx1"/>
                </a:solidFill>
                <a:latin typeface="Arial" pitchFamily="34" charset="0"/>
              </a:defRPr>
            </a:lvl9pPr>
          </a:lstStyle>
          <a:p>
            <a:pPr marL="457200" indent="-457200" algn="just">
              <a:buClr>
                <a:srgbClr val="0070C0"/>
              </a:buClr>
              <a:buFont typeface="Wingdings" panose="05000000000000000000" pitchFamily="2" charset="2"/>
              <a:buChar char="v"/>
            </a:pPr>
            <a:r>
              <a:rPr lang="en-US" sz="3200" b="1" dirty="0">
                <a:latin typeface="+mj-lt"/>
              </a:rPr>
              <a:t>Background:</a:t>
            </a:r>
            <a:endParaRPr lang="en-US" sz="3200" dirty="0">
              <a:latin typeface="+mj-lt"/>
            </a:endParaRPr>
          </a:p>
          <a:p>
            <a:pPr marL="457200" indent="-457200" algn="just">
              <a:buClr>
                <a:schemeClr val="accent1"/>
              </a:buClr>
              <a:buFont typeface="Arial" panose="020B0604020202020204" pitchFamily="34" charset="0"/>
              <a:buChar char="•"/>
            </a:pPr>
            <a:r>
              <a:rPr lang="en-US" sz="3200" dirty="0">
                <a:latin typeface="+mj-lt"/>
              </a:rPr>
              <a:t>Ethical decisions contribute to a positive organizational culture, enhance reputation, and build trust with employees, customers, and the wider community. </a:t>
            </a:r>
          </a:p>
          <a:p>
            <a:pPr marL="457200" indent="-457200" algn="just">
              <a:buClr>
                <a:schemeClr val="accent1"/>
              </a:buClr>
              <a:buFont typeface="Arial" panose="020B0604020202020204" pitchFamily="34" charset="0"/>
              <a:buChar char="•"/>
            </a:pPr>
            <a:r>
              <a:rPr lang="en-US" sz="3200" dirty="0">
                <a:latin typeface="+mj-lt"/>
              </a:rPr>
              <a:t>In the long term, ethical decision-making drives sustainable business practices and mitigates risks associated with unethical behavior.</a:t>
            </a:r>
          </a:p>
        </p:txBody>
      </p:sp>
    </p:spTree>
    <p:extLst>
      <p:ext uri="{BB962C8B-B14F-4D97-AF65-F5344CB8AC3E}">
        <p14:creationId xmlns:p14="http://schemas.microsoft.com/office/powerpoint/2010/main" val="20203850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47D152-076D-C20A-C890-5D60EFD4BB3C}"/>
            </a:ext>
          </a:extLst>
        </p:cNvPr>
        <p:cNvGrpSpPr/>
        <p:nvPr/>
      </p:nvGrpSpPr>
      <p:grpSpPr>
        <a:xfrm>
          <a:off x="0" y="0"/>
          <a:ext cx="0" cy="0"/>
          <a:chOff x="0" y="0"/>
          <a:chExt cx="0" cy="0"/>
        </a:xfrm>
      </p:grpSpPr>
      <p:sp>
        <p:nvSpPr>
          <p:cNvPr id="10242" name="Rectangle 4">
            <a:extLst>
              <a:ext uri="{FF2B5EF4-FFF2-40B4-BE49-F238E27FC236}">
                <a16:creationId xmlns:a16="http://schemas.microsoft.com/office/drawing/2014/main" id="{BB91B59B-4344-7217-1BBD-3D6A01EAB113}"/>
              </a:ext>
            </a:extLst>
          </p:cNvPr>
          <p:cNvSpPr>
            <a:spLocks noGrp="1" noChangeArrowheads="1"/>
          </p:cNvSpPr>
          <p:nvPr>
            <p:ph type="title"/>
          </p:nvPr>
        </p:nvSpPr>
        <p:spPr>
          <a:xfrm>
            <a:off x="457200" y="228600"/>
            <a:ext cx="8534400" cy="1143000"/>
          </a:xfrm>
        </p:spPr>
        <p:txBody>
          <a:bodyPr/>
          <a:lstStyle/>
          <a:p>
            <a:pPr algn="just" eaLnBrk="1" hangingPunct="1"/>
            <a:r>
              <a:rPr lang="en-US" altLang="en-US" sz="3600" b="1" dirty="0"/>
              <a:t>Introduction to Ethical Decision Making</a:t>
            </a:r>
          </a:p>
        </p:txBody>
      </p:sp>
      <p:sp>
        <p:nvSpPr>
          <p:cNvPr id="3" name="Rectangle 7">
            <a:extLst>
              <a:ext uri="{FF2B5EF4-FFF2-40B4-BE49-F238E27FC236}">
                <a16:creationId xmlns:a16="http://schemas.microsoft.com/office/drawing/2014/main" id="{749C5697-4205-5360-7D2E-FBFA8218E1F1}"/>
              </a:ext>
            </a:extLst>
          </p:cNvPr>
          <p:cNvSpPr txBox="1">
            <a:spLocks noChangeArrowheads="1"/>
          </p:cNvSpPr>
          <p:nvPr/>
        </p:nvSpPr>
        <p:spPr bwMode="auto">
          <a:xfrm>
            <a:off x="609600" y="1600200"/>
            <a:ext cx="8382000" cy="502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84138" tIns="42863" rIns="84138" bIns="42863"/>
          <a:lstStyle>
            <a:lvl1pPr marL="342900" indent="-342900" defTabSz="776288" eaLnBrk="0" hangingPunct="0">
              <a:defRPr>
                <a:solidFill>
                  <a:schemeClr val="tx1"/>
                </a:solidFill>
                <a:latin typeface="Arial" pitchFamily="34" charset="0"/>
              </a:defRPr>
            </a:lvl1pPr>
            <a:lvl2pPr marL="742950" indent="-285750" defTabSz="776288" eaLnBrk="0" hangingPunct="0">
              <a:defRPr>
                <a:solidFill>
                  <a:schemeClr val="tx1"/>
                </a:solidFill>
                <a:latin typeface="Arial" pitchFamily="34" charset="0"/>
              </a:defRPr>
            </a:lvl2pPr>
            <a:lvl3pPr marL="1143000" indent="-228600" defTabSz="776288" eaLnBrk="0" hangingPunct="0">
              <a:defRPr>
                <a:solidFill>
                  <a:schemeClr val="tx1"/>
                </a:solidFill>
                <a:latin typeface="Arial" pitchFamily="34" charset="0"/>
              </a:defRPr>
            </a:lvl3pPr>
            <a:lvl4pPr marL="1600200" indent="-228600" defTabSz="776288" eaLnBrk="0" hangingPunct="0">
              <a:defRPr>
                <a:solidFill>
                  <a:schemeClr val="tx1"/>
                </a:solidFill>
                <a:latin typeface="Arial" pitchFamily="34" charset="0"/>
              </a:defRPr>
            </a:lvl4pPr>
            <a:lvl5pPr marL="2057400" indent="-228600" defTabSz="776288" eaLnBrk="0" hangingPunct="0">
              <a:defRPr>
                <a:solidFill>
                  <a:schemeClr val="tx1"/>
                </a:solidFill>
                <a:latin typeface="Arial" pitchFamily="34" charset="0"/>
              </a:defRPr>
            </a:lvl5pPr>
            <a:lvl6pPr marL="2514600" indent="-228600" defTabSz="776288" eaLnBrk="0" fontAlgn="base" hangingPunct="0">
              <a:spcBef>
                <a:spcPct val="0"/>
              </a:spcBef>
              <a:spcAft>
                <a:spcPct val="0"/>
              </a:spcAft>
              <a:defRPr>
                <a:solidFill>
                  <a:schemeClr val="tx1"/>
                </a:solidFill>
                <a:latin typeface="Arial" pitchFamily="34" charset="0"/>
              </a:defRPr>
            </a:lvl6pPr>
            <a:lvl7pPr marL="2971800" indent="-228600" defTabSz="776288" eaLnBrk="0" fontAlgn="base" hangingPunct="0">
              <a:spcBef>
                <a:spcPct val="0"/>
              </a:spcBef>
              <a:spcAft>
                <a:spcPct val="0"/>
              </a:spcAft>
              <a:defRPr>
                <a:solidFill>
                  <a:schemeClr val="tx1"/>
                </a:solidFill>
                <a:latin typeface="Arial" pitchFamily="34" charset="0"/>
              </a:defRPr>
            </a:lvl7pPr>
            <a:lvl8pPr marL="3429000" indent="-228600" defTabSz="776288" eaLnBrk="0" fontAlgn="base" hangingPunct="0">
              <a:spcBef>
                <a:spcPct val="0"/>
              </a:spcBef>
              <a:spcAft>
                <a:spcPct val="0"/>
              </a:spcAft>
              <a:defRPr>
                <a:solidFill>
                  <a:schemeClr val="tx1"/>
                </a:solidFill>
                <a:latin typeface="Arial" pitchFamily="34" charset="0"/>
              </a:defRPr>
            </a:lvl8pPr>
            <a:lvl9pPr marL="3886200" indent="-228600" defTabSz="776288" eaLnBrk="0" fontAlgn="base" hangingPunct="0">
              <a:spcBef>
                <a:spcPct val="0"/>
              </a:spcBef>
              <a:spcAft>
                <a:spcPct val="0"/>
              </a:spcAft>
              <a:defRPr>
                <a:solidFill>
                  <a:schemeClr val="tx1"/>
                </a:solidFill>
                <a:latin typeface="Arial" pitchFamily="34" charset="0"/>
              </a:defRPr>
            </a:lvl9pPr>
          </a:lstStyle>
          <a:p>
            <a:pPr marL="457200" indent="-457200" algn="just">
              <a:buClr>
                <a:srgbClr val="0070C0"/>
              </a:buClr>
              <a:buFont typeface="Wingdings" panose="05000000000000000000" pitchFamily="2" charset="2"/>
              <a:buChar char="v"/>
            </a:pPr>
            <a:r>
              <a:rPr lang="en-US" sz="3200" b="1" dirty="0">
                <a:latin typeface="+mj-lt"/>
              </a:rPr>
              <a:t>Recognize an Ethical Issue:</a:t>
            </a:r>
            <a:endParaRPr lang="en-US" sz="3200" dirty="0">
              <a:latin typeface="+mj-lt"/>
            </a:endParaRPr>
          </a:p>
          <a:p>
            <a:pPr marL="457200" indent="-457200" algn="just">
              <a:buClr>
                <a:schemeClr val="accent1"/>
              </a:buClr>
              <a:buFont typeface="Arial" panose="020B0604020202020204" pitchFamily="34" charset="0"/>
              <a:buChar char="•"/>
            </a:pPr>
            <a:r>
              <a:rPr lang="en-US" sz="3100" b="1" dirty="0">
                <a:latin typeface="+mj-lt"/>
              </a:rPr>
              <a:t>Identification of Ethical Dilemmas: </a:t>
            </a:r>
            <a:r>
              <a:rPr lang="en-US" sz="3100" dirty="0">
                <a:latin typeface="+mj-lt"/>
              </a:rPr>
              <a:t>Involves recognizing situations where a decision has significant moral implications. This is the first step in the ethical decision-making process and requires an awareness of </a:t>
            </a:r>
            <a:r>
              <a:rPr lang="en-US" sz="3100" u="sng" dirty="0">
                <a:latin typeface="+mj-lt"/>
              </a:rPr>
              <a:t>how one’s actions affect others and the broader environment</a:t>
            </a:r>
            <a:r>
              <a:rPr lang="en-US" sz="3100" dirty="0">
                <a:latin typeface="+mj-lt"/>
              </a:rPr>
              <a:t>. </a:t>
            </a:r>
          </a:p>
          <a:p>
            <a:pPr marL="457200" indent="-457200" algn="just">
              <a:buClr>
                <a:schemeClr val="accent1"/>
              </a:buClr>
              <a:buFont typeface="Arial" panose="020B0604020202020204" pitchFamily="34" charset="0"/>
              <a:buChar char="•"/>
            </a:pPr>
            <a:r>
              <a:rPr lang="en-US" sz="3100" dirty="0">
                <a:latin typeface="+mj-lt"/>
              </a:rPr>
              <a:t>Ethical dilemmas often present themselves as </a:t>
            </a:r>
            <a:r>
              <a:rPr lang="en-US" sz="3100" u="sng" dirty="0">
                <a:latin typeface="+mj-lt"/>
              </a:rPr>
              <a:t>conflicts between competing values </a:t>
            </a:r>
            <a:r>
              <a:rPr lang="en-US" sz="3100" dirty="0">
                <a:latin typeface="+mj-lt"/>
              </a:rPr>
              <a:t>or </a:t>
            </a:r>
            <a:r>
              <a:rPr lang="en-US" sz="3100" u="sng" dirty="0">
                <a:latin typeface="+mj-lt"/>
              </a:rPr>
              <a:t>interests, where the right course of action is not immediately clear.</a:t>
            </a:r>
          </a:p>
        </p:txBody>
      </p:sp>
    </p:spTree>
    <p:extLst>
      <p:ext uri="{BB962C8B-B14F-4D97-AF65-F5344CB8AC3E}">
        <p14:creationId xmlns:p14="http://schemas.microsoft.com/office/powerpoint/2010/main" val="990668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47D152-076D-C20A-C890-5D60EFD4BB3C}"/>
            </a:ext>
          </a:extLst>
        </p:cNvPr>
        <p:cNvGrpSpPr/>
        <p:nvPr/>
      </p:nvGrpSpPr>
      <p:grpSpPr>
        <a:xfrm>
          <a:off x="0" y="0"/>
          <a:ext cx="0" cy="0"/>
          <a:chOff x="0" y="0"/>
          <a:chExt cx="0" cy="0"/>
        </a:xfrm>
      </p:grpSpPr>
      <p:sp>
        <p:nvSpPr>
          <p:cNvPr id="10242" name="Rectangle 4">
            <a:extLst>
              <a:ext uri="{FF2B5EF4-FFF2-40B4-BE49-F238E27FC236}">
                <a16:creationId xmlns:a16="http://schemas.microsoft.com/office/drawing/2014/main" id="{BB91B59B-4344-7217-1BBD-3D6A01EAB113}"/>
              </a:ext>
            </a:extLst>
          </p:cNvPr>
          <p:cNvSpPr>
            <a:spLocks noGrp="1" noChangeArrowheads="1"/>
          </p:cNvSpPr>
          <p:nvPr>
            <p:ph type="title"/>
          </p:nvPr>
        </p:nvSpPr>
        <p:spPr>
          <a:xfrm>
            <a:off x="457200" y="228600"/>
            <a:ext cx="8534400" cy="1143000"/>
          </a:xfrm>
        </p:spPr>
        <p:txBody>
          <a:bodyPr/>
          <a:lstStyle/>
          <a:p>
            <a:pPr algn="just" eaLnBrk="1" hangingPunct="1"/>
            <a:r>
              <a:rPr lang="en-US" altLang="en-US" sz="3600" b="1" dirty="0"/>
              <a:t>Introduction to Ethical Decision Making</a:t>
            </a:r>
          </a:p>
        </p:txBody>
      </p:sp>
      <p:sp>
        <p:nvSpPr>
          <p:cNvPr id="3" name="Rectangle 7">
            <a:extLst>
              <a:ext uri="{FF2B5EF4-FFF2-40B4-BE49-F238E27FC236}">
                <a16:creationId xmlns:a16="http://schemas.microsoft.com/office/drawing/2014/main" id="{749C5697-4205-5360-7D2E-FBFA8218E1F1}"/>
              </a:ext>
            </a:extLst>
          </p:cNvPr>
          <p:cNvSpPr txBox="1">
            <a:spLocks noChangeArrowheads="1"/>
          </p:cNvSpPr>
          <p:nvPr/>
        </p:nvSpPr>
        <p:spPr bwMode="auto">
          <a:xfrm>
            <a:off x="609600" y="1524000"/>
            <a:ext cx="8382000" cy="502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84138" tIns="42863" rIns="84138" bIns="42863"/>
          <a:lstStyle>
            <a:lvl1pPr marL="342900" indent="-342900" defTabSz="776288" eaLnBrk="0" hangingPunct="0">
              <a:defRPr>
                <a:solidFill>
                  <a:schemeClr val="tx1"/>
                </a:solidFill>
                <a:latin typeface="Arial" pitchFamily="34" charset="0"/>
              </a:defRPr>
            </a:lvl1pPr>
            <a:lvl2pPr marL="742950" indent="-285750" defTabSz="776288" eaLnBrk="0" hangingPunct="0">
              <a:defRPr>
                <a:solidFill>
                  <a:schemeClr val="tx1"/>
                </a:solidFill>
                <a:latin typeface="Arial" pitchFamily="34" charset="0"/>
              </a:defRPr>
            </a:lvl2pPr>
            <a:lvl3pPr marL="1143000" indent="-228600" defTabSz="776288" eaLnBrk="0" hangingPunct="0">
              <a:defRPr>
                <a:solidFill>
                  <a:schemeClr val="tx1"/>
                </a:solidFill>
                <a:latin typeface="Arial" pitchFamily="34" charset="0"/>
              </a:defRPr>
            </a:lvl3pPr>
            <a:lvl4pPr marL="1600200" indent="-228600" defTabSz="776288" eaLnBrk="0" hangingPunct="0">
              <a:defRPr>
                <a:solidFill>
                  <a:schemeClr val="tx1"/>
                </a:solidFill>
                <a:latin typeface="Arial" pitchFamily="34" charset="0"/>
              </a:defRPr>
            </a:lvl4pPr>
            <a:lvl5pPr marL="2057400" indent="-228600" defTabSz="776288" eaLnBrk="0" hangingPunct="0">
              <a:defRPr>
                <a:solidFill>
                  <a:schemeClr val="tx1"/>
                </a:solidFill>
                <a:latin typeface="Arial" pitchFamily="34" charset="0"/>
              </a:defRPr>
            </a:lvl5pPr>
            <a:lvl6pPr marL="2514600" indent="-228600" defTabSz="776288" eaLnBrk="0" fontAlgn="base" hangingPunct="0">
              <a:spcBef>
                <a:spcPct val="0"/>
              </a:spcBef>
              <a:spcAft>
                <a:spcPct val="0"/>
              </a:spcAft>
              <a:defRPr>
                <a:solidFill>
                  <a:schemeClr val="tx1"/>
                </a:solidFill>
                <a:latin typeface="Arial" pitchFamily="34" charset="0"/>
              </a:defRPr>
            </a:lvl6pPr>
            <a:lvl7pPr marL="2971800" indent="-228600" defTabSz="776288" eaLnBrk="0" fontAlgn="base" hangingPunct="0">
              <a:spcBef>
                <a:spcPct val="0"/>
              </a:spcBef>
              <a:spcAft>
                <a:spcPct val="0"/>
              </a:spcAft>
              <a:defRPr>
                <a:solidFill>
                  <a:schemeClr val="tx1"/>
                </a:solidFill>
                <a:latin typeface="Arial" pitchFamily="34" charset="0"/>
              </a:defRPr>
            </a:lvl7pPr>
            <a:lvl8pPr marL="3429000" indent="-228600" defTabSz="776288" eaLnBrk="0" fontAlgn="base" hangingPunct="0">
              <a:spcBef>
                <a:spcPct val="0"/>
              </a:spcBef>
              <a:spcAft>
                <a:spcPct val="0"/>
              </a:spcAft>
              <a:defRPr>
                <a:solidFill>
                  <a:schemeClr val="tx1"/>
                </a:solidFill>
                <a:latin typeface="Arial" pitchFamily="34" charset="0"/>
              </a:defRPr>
            </a:lvl8pPr>
            <a:lvl9pPr marL="3886200" indent="-228600" defTabSz="776288" eaLnBrk="0" fontAlgn="base" hangingPunct="0">
              <a:spcBef>
                <a:spcPct val="0"/>
              </a:spcBef>
              <a:spcAft>
                <a:spcPct val="0"/>
              </a:spcAft>
              <a:defRPr>
                <a:solidFill>
                  <a:schemeClr val="tx1"/>
                </a:solidFill>
                <a:latin typeface="Arial" pitchFamily="34" charset="0"/>
              </a:defRPr>
            </a:lvl9pPr>
          </a:lstStyle>
          <a:p>
            <a:pPr marL="457200" indent="-457200" algn="just">
              <a:buClr>
                <a:srgbClr val="0070C0"/>
              </a:buClr>
              <a:buFont typeface="Wingdings" panose="05000000000000000000" pitchFamily="2" charset="2"/>
              <a:buChar char="v"/>
            </a:pPr>
            <a:r>
              <a:rPr lang="en-US" sz="3200" b="1" dirty="0">
                <a:latin typeface="+mj-lt"/>
              </a:rPr>
              <a:t>Workplace Examples:</a:t>
            </a:r>
            <a:endParaRPr lang="en-US" sz="3200" dirty="0">
              <a:latin typeface="+mj-lt"/>
            </a:endParaRPr>
          </a:p>
          <a:p>
            <a:pPr marL="457200" indent="-457200" algn="just">
              <a:buClr>
                <a:schemeClr val="accent1"/>
              </a:buClr>
              <a:buFont typeface="Arial" panose="020B0604020202020204" pitchFamily="34" charset="0"/>
              <a:buChar char="•"/>
            </a:pPr>
            <a:r>
              <a:rPr lang="en-US" sz="3200" dirty="0">
                <a:latin typeface="+mj-lt"/>
              </a:rPr>
              <a:t>A manager facing a choice between </a:t>
            </a:r>
            <a:r>
              <a:rPr lang="en-US" sz="3200" u="sng" dirty="0">
                <a:latin typeface="+mj-lt"/>
              </a:rPr>
              <a:t>laying off a small number of employees or cutting salaries </a:t>
            </a:r>
            <a:r>
              <a:rPr lang="en-US" sz="3200" dirty="0">
                <a:latin typeface="+mj-lt"/>
              </a:rPr>
              <a:t>for the </a:t>
            </a:r>
            <a:r>
              <a:rPr lang="en-US" sz="3200" u="sng" dirty="0">
                <a:latin typeface="+mj-lt"/>
              </a:rPr>
              <a:t>entire team to reduce budget expenditures</a:t>
            </a:r>
            <a:r>
              <a:rPr lang="en-US" sz="3200" dirty="0">
                <a:latin typeface="+mj-lt"/>
              </a:rPr>
              <a:t>.</a:t>
            </a:r>
          </a:p>
          <a:p>
            <a:pPr marL="457200" indent="-457200" algn="just">
              <a:buClr>
                <a:schemeClr val="accent1"/>
              </a:buClr>
              <a:buFont typeface="Arial" panose="020B0604020202020204" pitchFamily="34" charset="0"/>
              <a:buChar char="•"/>
            </a:pPr>
            <a:r>
              <a:rPr lang="en-US" sz="3200" dirty="0">
                <a:latin typeface="+mj-lt"/>
              </a:rPr>
              <a:t>A salesperson considering whether to omit or </a:t>
            </a:r>
            <a:r>
              <a:rPr lang="en-US" sz="3200" u="sng" dirty="0">
                <a:latin typeface="+mj-lt"/>
              </a:rPr>
              <a:t>downplay negative information about a product to close a sale</a:t>
            </a:r>
            <a:r>
              <a:rPr lang="en-US" sz="3200" dirty="0">
                <a:latin typeface="+mj-lt"/>
              </a:rPr>
              <a:t>.</a:t>
            </a:r>
          </a:p>
          <a:p>
            <a:pPr marL="457200" indent="-457200" algn="just">
              <a:buClr>
                <a:schemeClr val="accent1"/>
              </a:buClr>
              <a:buFont typeface="Arial" panose="020B0604020202020204" pitchFamily="34" charset="0"/>
              <a:buChar char="•"/>
            </a:pPr>
            <a:r>
              <a:rPr lang="en-US" sz="3200" dirty="0">
                <a:latin typeface="+mj-lt"/>
              </a:rPr>
              <a:t>An executive deciding whether to </a:t>
            </a:r>
            <a:r>
              <a:rPr lang="en-US" sz="3200" u="sng" dirty="0">
                <a:latin typeface="+mj-lt"/>
              </a:rPr>
              <a:t>invest in environmentally sustainable, yet more costly, production methods</a:t>
            </a:r>
            <a:r>
              <a:rPr lang="en-US" sz="3200" dirty="0">
                <a:latin typeface="+mj-lt"/>
              </a:rPr>
              <a:t>.</a:t>
            </a:r>
          </a:p>
        </p:txBody>
      </p:sp>
    </p:spTree>
    <p:extLst>
      <p:ext uri="{BB962C8B-B14F-4D97-AF65-F5344CB8AC3E}">
        <p14:creationId xmlns:p14="http://schemas.microsoft.com/office/powerpoint/2010/main" val="4047067414"/>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Theme1">
  <a:themeElements>
    <a:clrScheme name="Oriel">
      <a:dk1>
        <a:sysClr val="windowText" lastClr="000000"/>
      </a:dk1>
      <a:lt1>
        <a:sysClr val="window" lastClr="FFFFFF"/>
      </a:lt1>
      <a:dk2>
        <a:srgbClr val="575F6D"/>
      </a:dk2>
      <a:lt2>
        <a:srgbClr val="FFF39D"/>
      </a:lt2>
      <a:accent1>
        <a:srgbClr val="FE8637"/>
      </a:accent1>
      <a:accent2>
        <a:srgbClr val="7598D9"/>
      </a:accent2>
      <a:accent3>
        <a:srgbClr val="B32C16"/>
      </a:accent3>
      <a:accent4>
        <a:srgbClr val="F5CD2D"/>
      </a:accent4>
      <a:accent5>
        <a:srgbClr val="AEBAD5"/>
      </a:accent5>
      <a:accent6>
        <a:srgbClr val="777C84"/>
      </a:accent6>
      <a:hlink>
        <a:srgbClr val="D2611C"/>
      </a:hlink>
      <a:folHlink>
        <a:srgbClr val="3B435B"/>
      </a:folHlink>
    </a:clrScheme>
    <a:fontScheme name="Median">
      <a:maj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blipFill>
          <a:blip xmlns:r="http://schemas.openxmlformats.org/officeDocument/2006/relationships" r:embed="rId1">
            <a:duotone>
              <a:schemeClr val="phClr">
                <a:shade val="90000"/>
                <a:satMod val="140000"/>
              </a:schemeClr>
              <a:schemeClr val="phClr">
                <a:satMod val="120000"/>
              </a:schemeClr>
            </a:duotone>
          </a:blip>
          <a:tile tx="0" ty="0" sx="100000" sy="100000" flip="none" algn="tl"/>
        </a:blipFill>
        <a:blipFill>
          <a:blip xmlns:r="http://schemas.openxmlformats.org/officeDocument/2006/relationships" r:embed="rId2">
            <a:duotone>
              <a:schemeClr val="phClr">
                <a:shade val="90000"/>
                <a:satMod val="140000"/>
              </a:schemeClr>
              <a:schemeClr val="phClr">
                <a:satMod val="120000"/>
              </a:schemeClr>
            </a:duotone>
          </a:blip>
          <a:tile tx="0" ty="0" sx="100000" sy="100000" flip="none" algn="tl"/>
        </a:blipFill>
      </a:bgFillStyleLst>
    </a:fmtScheme>
  </a:themeElements>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1362</TotalTime>
  <Words>2510</Words>
  <Application>Microsoft Office PowerPoint</Application>
  <PresentationFormat>On-screen Show (4:3)</PresentationFormat>
  <Paragraphs>190</Paragraphs>
  <Slides>47</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47</vt:i4>
      </vt:variant>
    </vt:vector>
  </HeadingPairs>
  <TitlesOfParts>
    <vt:vector size="55" baseType="lpstr">
      <vt:lpstr>ＭＳ Ｐゴシック</vt:lpstr>
      <vt:lpstr>Arial</vt:lpstr>
      <vt:lpstr>Calibri</vt:lpstr>
      <vt:lpstr>Times New Roman</vt:lpstr>
      <vt:lpstr>Tw Cen MT</vt:lpstr>
      <vt:lpstr>Wingdings</vt:lpstr>
      <vt:lpstr>Wingdings 2</vt:lpstr>
      <vt:lpstr>Theme1</vt:lpstr>
      <vt:lpstr>Engineering Ethics                       (HSS-422)          (3+0)</vt:lpstr>
      <vt:lpstr>A FRAMEWORK FOR ETHICAL DECISION MAKING</vt:lpstr>
      <vt:lpstr>Learning Outcomes </vt:lpstr>
      <vt:lpstr>A FRAMEWORK FOR ETHICAL DECISION MAKING</vt:lpstr>
      <vt:lpstr>Introduction to Ethical Decision Making</vt:lpstr>
      <vt:lpstr>Introduction to Ethical Decision Making</vt:lpstr>
      <vt:lpstr>Introduction to Ethical Decision Making</vt:lpstr>
      <vt:lpstr>Introduction to Ethical Decision Making</vt:lpstr>
      <vt:lpstr>Introduction to Ethical Decision Making</vt:lpstr>
      <vt:lpstr>Introduction to Ethical Decision Making</vt:lpstr>
      <vt:lpstr>Get the Facts</vt:lpstr>
      <vt:lpstr>Get the Facts</vt:lpstr>
      <vt:lpstr>Get the Facts</vt:lpstr>
      <vt:lpstr>Get the Facts</vt:lpstr>
      <vt:lpstr>Get the Facts</vt:lpstr>
      <vt:lpstr>Get the Facts</vt:lpstr>
      <vt:lpstr>Importance of Recognizing Ethical Issues</vt:lpstr>
      <vt:lpstr>Importance of Recognizing Ethical Issues</vt:lpstr>
      <vt:lpstr>Importance of Recognizing Ethical Issues</vt:lpstr>
      <vt:lpstr>Importance of Recognizing Ethical Issues</vt:lpstr>
      <vt:lpstr>Importance of Recognizing Ethical Issues</vt:lpstr>
      <vt:lpstr> Lists of the Common Indicators </vt:lpstr>
      <vt:lpstr> Lists of the Common Indicators </vt:lpstr>
      <vt:lpstr> Lists of the Common Indicators </vt:lpstr>
      <vt:lpstr> Lists of the Common Indicators </vt:lpstr>
      <vt:lpstr>Implementation of the Ethical Decision-Making Framework</vt:lpstr>
      <vt:lpstr>Implementation of the Ethical Decision-Making Framework</vt:lpstr>
      <vt:lpstr>Implementation of the Ethical Decision-Making Framework</vt:lpstr>
      <vt:lpstr>Implementation of the Ethical Decision-Making Framework</vt:lpstr>
      <vt:lpstr>Implementation of the Ethical Decision-Making Framework</vt:lpstr>
      <vt:lpstr>Implementation of the Ethical Decision-Making Framework</vt:lpstr>
      <vt:lpstr>Implementation of the Ethical Decision-Making Framework</vt:lpstr>
      <vt:lpstr>Implementation of the Ethical Decision-Making Framework</vt:lpstr>
      <vt:lpstr>Case Study - Microsoft's Trademark Dispute with Sky Drive</vt:lpstr>
      <vt:lpstr>Case Study - Microsoft's Trademark Dispute with Sky Drive</vt:lpstr>
      <vt:lpstr>Case Study - Microsoft's Trademark Dispute with Sky Drive</vt:lpstr>
      <vt:lpstr>Case Study - Microsoft's Trademark Dispute with Sky Drive</vt:lpstr>
      <vt:lpstr>Case Study - Microsoft's Trademark Dispute with Sky Drive</vt:lpstr>
      <vt:lpstr>Case Study - Microsoft's Trademark Dispute with Sky Drive</vt:lpstr>
      <vt:lpstr>Case Study - Samsung vs. Apple Patent Dispute</vt:lpstr>
      <vt:lpstr>Case Study - Samsung vs. Apple Patent Dispute</vt:lpstr>
      <vt:lpstr>Case Study - Samsung vs. Apple Patent Dispute</vt:lpstr>
      <vt:lpstr>Case Study - Samsung vs. Apple Patent Dispute</vt:lpstr>
      <vt:lpstr>Case Study - Samsung vs. Apple Patent Dispute</vt:lpstr>
      <vt:lpstr>Case Study - Samsung vs. Apple Patent Dispute</vt:lpstr>
      <vt:lpstr>Case Study - Samsung vs. Apple Patent Dispute</vt:lpstr>
      <vt:lpstr>Thanks  Any Question ?????</vt:lpstr>
    </vt:vector>
  </TitlesOfParts>
  <Company>T E V T 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GTTI</dc:creator>
  <cp:lastModifiedBy>managerbic  BUKC</cp:lastModifiedBy>
  <cp:revision>298</cp:revision>
  <dcterms:created xsi:type="dcterms:W3CDTF">2005-08-17T17:38:01Z</dcterms:created>
  <dcterms:modified xsi:type="dcterms:W3CDTF">2025-03-09T20:28:44Z</dcterms:modified>
</cp:coreProperties>
</file>